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8" r:id="rId8"/>
    <p:sldId id="269" r:id="rId9"/>
    <p:sldId id="261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/>
      <c:lineChart>
        <c:grouping val="standard"/>
        <c:ser>
          <c:idx val="0"/>
          <c:order val="0"/>
          <c:tx>
            <c:strRef>
              <c:f>工作表1!$B$1</c:f>
              <c:strCache>
                <c:ptCount val="1"/>
                <c:pt idx="0">
                  <c:v>目標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7.5</c:v>
                </c:pt>
                <c:pt idx="1">
                  <c:v>5</c:v>
                </c:pt>
                <c:pt idx="2">
                  <c:v>6.5</c:v>
                </c:pt>
                <c:pt idx="3">
                  <c:v>7.5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達成率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  <c:pt idx="3">
                  <c:v>第四季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6.5</c:v>
                </c:pt>
                <c:pt idx="1">
                  <c:v>4.4000000000000004</c:v>
                </c:pt>
                <c:pt idx="2">
                  <c:v>6.8</c:v>
                </c:pt>
                <c:pt idx="3">
                  <c:v>8.1</c:v>
                </c:pt>
              </c:numCache>
            </c:numRef>
          </c:val>
        </c:ser>
        <c:dLbls/>
        <c:marker val="1"/>
        <c:axId val="172638208"/>
        <c:axId val="172639744"/>
      </c:lineChart>
      <c:catAx>
        <c:axId val="172638208"/>
        <c:scaling>
          <c:orientation val="minMax"/>
        </c:scaling>
        <c:axPos val="b"/>
        <c:tickLblPos val="nextTo"/>
        <c:crossAx val="172639744"/>
        <c:crosses val="autoZero"/>
        <c:auto val="1"/>
        <c:lblAlgn val="ctr"/>
        <c:lblOffset val="100"/>
      </c:catAx>
      <c:valAx>
        <c:axId val="172639744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172638208"/>
        <c:crosses val="autoZero"/>
        <c:crossBetween val="between"/>
        <c:majorUnit val="2"/>
        <c:minorUnit val="0.2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D45C85-11CB-41B5-8FFC-22D5C9A29682}" type="datetimeFigureOut">
              <a:rPr lang="zh-TW" altLang="en-US" smtClean="0"/>
              <a:pPr/>
              <a:t>2016/6/20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EA2F82-D0D3-4979-A3E6-78E812E81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3" y="3070846"/>
            <a:ext cx="9072000" cy="3773855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3600400" cy="2892896"/>
          </a:xfrm>
        </p:spPr>
        <p:txBody>
          <a:bodyPr>
            <a:normAutofit/>
          </a:bodyPr>
          <a:lstStyle/>
          <a:p>
            <a:pPr algn="l"/>
            <a:r>
              <a:rPr lang="zh-TW" altLang="en-US" sz="2100" b="1" dirty="0" smtClean="0"/>
              <a:t>執行長： 劉兆欽 </a:t>
            </a:r>
            <a:r>
              <a:rPr lang="en-US" altLang="zh-TW" sz="2100" b="1" dirty="0" smtClean="0"/>
              <a:t>B10231081</a:t>
            </a:r>
          </a:p>
          <a:p>
            <a:pPr algn="l"/>
            <a:r>
              <a:rPr lang="zh-TW" altLang="en-US" sz="2100" b="1" dirty="0" smtClean="0"/>
              <a:t>經　理： 劉得任 </a:t>
            </a:r>
            <a:r>
              <a:rPr lang="en-US" altLang="zh-TW" sz="2100" b="1" dirty="0" smtClean="0"/>
              <a:t>B10211201</a:t>
            </a:r>
          </a:p>
          <a:p>
            <a:pPr algn="l"/>
            <a:r>
              <a:rPr lang="zh-TW" altLang="en-US" sz="2100" b="1" dirty="0" smtClean="0"/>
              <a:t>主　管： 陳勁豪 </a:t>
            </a:r>
            <a:r>
              <a:rPr lang="en-US" altLang="zh-TW" sz="2100" b="1" dirty="0" smtClean="0"/>
              <a:t>B10231060</a:t>
            </a:r>
          </a:p>
          <a:p>
            <a:pPr algn="l"/>
            <a:r>
              <a:rPr lang="zh-TW" altLang="en-US" sz="2100" b="1" dirty="0" smtClean="0"/>
              <a:t>店　長： 蔡承軒 </a:t>
            </a:r>
            <a:r>
              <a:rPr lang="en-US" altLang="zh-TW" sz="2100" b="1" dirty="0" smtClean="0"/>
              <a:t>B10231070</a:t>
            </a:r>
          </a:p>
          <a:p>
            <a:pPr algn="l"/>
            <a:r>
              <a:rPr lang="zh-TW" altLang="en-US" sz="2100" b="1" dirty="0"/>
              <a:t>副</a:t>
            </a:r>
            <a:r>
              <a:rPr lang="zh-TW" altLang="en-US" sz="2100" b="1" dirty="0" smtClean="0"/>
              <a:t>店長：鄭瑞贊  </a:t>
            </a:r>
            <a:r>
              <a:rPr lang="en-US" altLang="zh-TW" sz="2100" b="1" dirty="0" smtClean="0"/>
              <a:t>B10231107</a:t>
            </a:r>
          </a:p>
          <a:p>
            <a:pPr algn="l"/>
            <a:r>
              <a:rPr lang="en-US" altLang="zh-TW" sz="2000" b="1" dirty="0" smtClean="0"/>
              <a:t>PT</a:t>
            </a:r>
            <a:r>
              <a:rPr lang="zh-TW" altLang="en-US" sz="2100" b="1" dirty="0" smtClean="0"/>
              <a:t>人員：彭梓睿 </a:t>
            </a:r>
            <a:r>
              <a:rPr lang="en-US" altLang="zh-TW" sz="2100" b="1" smtClean="0"/>
              <a:t>B10231062</a:t>
            </a:r>
            <a:endParaRPr lang="zh-TW" altLang="en-US" sz="2100" b="1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800" b="1" dirty="0" smtClean="0">
                <a:solidFill>
                  <a:schemeClr val="accent2">
                    <a:lumMod val="50000"/>
                  </a:scheme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古物創意居酒屋</a:t>
            </a:r>
            <a:endParaRPr lang="zh-TW" altLang="en-US" sz="6800" b="1" dirty="0">
              <a:solidFill>
                <a:schemeClr val="accent2">
                  <a:lumMod val="50000"/>
                </a:schemeClr>
              </a:solidFill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83060"/>
            <a:ext cx="8136904" cy="115770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zh-TW" altLang="en-US" sz="2500" b="1" dirty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　</a:t>
            </a:r>
            <a:r>
              <a:rPr lang="zh-TW" altLang="en-US" sz="2500" b="1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　</a:t>
            </a:r>
            <a:r>
              <a:rPr lang="zh-TW" altLang="en-US" sz="2500" b="1" dirty="0" smtClean="0">
                <a:solidFill>
                  <a:schemeClr val="accent2"/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加盟！連鎖！投資！ “</a:t>
            </a:r>
            <a:r>
              <a:rPr lang="zh-TW" altLang="en-US" sz="2500" b="1" dirty="0" smtClean="0">
                <a:solidFill>
                  <a:schemeClr val="accent1"/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古物創意居酒屋</a:t>
            </a:r>
            <a:r>
              <a:rPr lang="zh-TW" altLang="en-US" sz="2500" b="1" dirty="0" smtClean="0">
                <a:solidFill>
                  <a:schemeClr val="accent2"/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”介紹會</a:t>
            </a:r>
            <a:endParaRPr lang="en-US" altLang="zh-TW" sz="2500" b="1" dirty="0" smtClean="0">
              <a:solidFill>
                <a:schemeClr val="accent2"/>
              </a:solidFill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  <a:p>
            <a:r>
              <a:rPr lang="zh-TW" altLang="en-US" sz="2800" dirty="0"/>
              <a:t>　</a:t>
            </a:r>
            <a:r>
              <a:rPr lang="zh-TW" altLang="en-US" sz="2800" dirty="0" smtClean="0"/>
              <a:t>　　　　　  </a:t>
            </a:r>
            <a:r>
              <a:rPr lang="zh-TW" altLang="en-US" sz="2700" b="1" dirty="0" smtClean="0">
                <a:solidFill>
                  <a:schemeClr val="accent1">
                    <a:lumMod val="50000"/>
                  </a:schemeClr>
                </a:solidFill>
                <a:latin typeface="華康新儷粗黑" panose="020B0700000000000000" pitchFamily="34" charset="-120"/>
                <a:ea typeface="華康新儷粗黑" panose="020B0700000000000000" pitchFamily="34" charset="-120"/>
              </a:rPr>
              <a:t>特色古物、新鮮創意</a:t>
            </a:r>
            <a:endParaRPr lang="en-US" altLang="zh-TW" sz="2700" b="1" dirty="0">
              <a:solidFill>
                <a:schemeClr val="accent1">
                  <a:lumMod val="50000"/>
                </a:schemeClr>
              </a:solidFill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75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/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招牌餐點　　</a:t>
            </a:r>
            <a:r>
              <a:rPr lang="zh-TW" altLang="en-US" sz="2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日式關東煮區</a:t>
            </a:r>
            <a:endParaRPr lang="zh-TW" altLang="en-US" sz="2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40868"/>
            <a:ext cx="2952328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81128"/>
            <a:ext cx="29523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240868"/>
            <a:ext cx="2880320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564732"/>
            <a:ext cx="2880320" cy="188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4139952" y="2630813"/>
            <a:ext cx="43204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白芋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蘿蔔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139952" y="5047369"/>
            <a:ext cx="4320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番茄煮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72400" y="2492314"/>
            <a:ext cx="43204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牛蒡天婦羅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72400" y="4778568"/>
            <a:ext cx="43204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脆皮麻吉燒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73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 smtClean="0">
                <a:latin typeface="華康新儷粗黑" panose="020B0700000000000000" pitchFamily="34" charset="-120"/>
                <a:ea typeface="華康新儷粗黑" panose="020B0700000000000000" pitchFamily="34" charset="-120"/>
              </a:rPr>
              <a:t>目錄</a:t>
            </a:r>
            <a:endParaRPr lang="zh-TW" altLang="en-US" sz="5000" b="1" dirty="0">
              <a:latin typeface="華康新儷粗黑" panose="020B0700000000000000" pitchFamily="34" charset="-120"/>
              <a:ea typeface="華康新儷粗黑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988840"/>
            <a:ext cx="2808312" cy="4572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居酒屋文化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經營理念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未來展望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店面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格局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7466"/>
            <a:ext cx="5086697" cy="66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289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b="1" dirty="0" smtClean="0"/>
              <a:t>居酒屋文化</a:t>
            </a:r>
            <a:endParaRPr lang="zh-TW" altLang="en-US" sz="4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4320480" cy="4572000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1856</a:t>
            </a:r>
            <a:r>
              <a:rPr lang="zh-TW" altLang="en-US" sz="2400" b="1" dirty="0" smtClean="0"/>
              <a:t>年，居酒屋</a:t>
            </a:r>
            <a:endParaRPr lang="en-US" altLang="zh-TW" sz="2400" b="1" dirty="0" smtClean="0"/>
          </a:p>
          <a:p>
            <a:pPr marL="0" indent="0">
              <a:buNone/>
            </a:pPr>
            <a:r>
              <a:rPr lang="zh-TW" altLang="en-US" sz="2400" b="1" dirty="0" smtClean="0"/>
              <a:t>　</a:t>
            </a:r>
            <a:r>
              <a:rPr lang="ja-JP" altLang="en-US" sz="2400" b="1" dirty="0" smtClean="0"/>
              <a:t>（</a:t>
            </a:r>
            <a:r>
              <a:rPr lang="ja-JP" altLang="en-US" sz="2400" b="1" dirty="0"/>
              <a:t>日語：いざかや </a:t>
            </a:r>
            <a:r>
              <a:rPr lang="en-US" altLang="ja-JP" sz="2400" b="1" dirty="0" err="1"/>
              <a:t>izakaya</a:t>
            </a:r>
            <a:r>
              <a:rPr lang="ja-JP" altLang="en-US" sz="2400" b="1" dirty="0" smtClean="0"/>
              <a:t>）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00" b="1" dirty="0"/>
          </a:p>
          <a:p>
            <a:r>
              <a:rPr lang="en-US" altLang="ja-JP" sz="2400" b="1" dirty="0" smtClean="0"/>
              <a:t>19</a:t>
            </a:r>
            <a:r>
              <a:rPr lang="en-US" altLang="zh-TW" sz="2400" b="1" dirty="0" smtClean="0"/>
              <a:t>49</a:t>
            </a:r>
            <a:r>
              <a:rPr lang="zh-TW" altLang="en-US" sz="2400" b="1" dirty="0" smtClean="0"/>
              <a:t>年“居</a:t>
            </a:r>
            <a:r>
              <a:rPr lang="zh-TW" altLang="en-US" sz="2400" b="1" dirty="0"/>
              <a:t>酒</a:t>
            </a:r>
            <a:r>
              <a:rPr lang="zh-TW" altLang="en-US" sz="2400" b="1" dirty="0" smtClean="0"/>
              <a:t>屋”</a:t>
            </a:r>
            <a:endParaRPr lang="en-US" altLang="zh-TW" sz="2400" b="1" dirty="0" smtClean="0"/>
          </a:p>
          <a:p>
            <a:pPr marL="0" indent="0">
              <a:buNone/>
            </a:pPr>
            <a:endParaRPr lang="en-US" altLang="zh-TW" sz="200" b="1" dirty="0" smtClean="0"/>
          </a:p>
          <a:p>
            <a:r>
              <a:rPr lang="en-US" altLang="zh-TW" sz="2400" b="1" dirty="0" smtClean="0"/>
              <a:t>1970</a:t>
            </a:r>
            <a:r>
              <a:rPr lang="zh-TW" altLang="en-US" sz="2400" b="1" dirty="0" smtClean="0"/>
              <a:t>年“紅燈籠”</a:t>
            </a:r>
            <a:endParaRPr lang="en-US" altLang="zh-TW" sz="2400" b="1" dirty="0" smtClean="0"/>
          </a:p>
          <a:p>
            <a:pPr marL="0" indent="0">
              <a:buNone/>
            </a:pPr>
            <a:endParaRPr lang="en-US" altLang="zh-TW" sz="200" b="1" dirty="0" smtClean="0"/>
          </a:p>
          <a:p>
            <a:r>
              <a:rPr lang="en-US" altLang="zh-TW" sz="2400" b="1" dirty="0" smtClean="0"/>
              <a:t>1980</a:t>
            </a:r>
            <a:r>
              <a:rPr lang="zh-TW" altLang="en-US" sz="2400" b="1" dirty="0" smtClean="0"/>
              <a:t>年，文化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pPr marL="0" indent="0">
              <a:buNone/>
            </a:pP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94445"/>
            <a:ext cx="32986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27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284" y="215745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b="1" dirty="0" smtClean="0"/>
              <a:t>經營理念</a:t>
            </a:r>
            <a:endParaRPr lang="zh-TW" altLang="en-US" sz="4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7624" y="1844824"/>
            <a:ext cx="3744416" cy="4572000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舒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壓放鬆。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朋友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慶祝聚餐。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就算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有再難過悲傷的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　來到了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我們的店能使他們感到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紓解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每一道精緻用心的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料理，溫暖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每位光顧的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客人的心。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使用新鮮食材與有經驗的師傅，滿足每一位客人的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味蕾。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　　　　　　　　　　　　　　　　　　　　　　　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706" y="227687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896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200" b="1" dirty="0" smtClean="0"/>
              <a:t>未來展望</a:t>
            </a:r>
            <a:endParaRPr lang="zh-TW" altLang="en-US" sz="42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73957977"/>
              </p:ext>
            </p:extLst>
          </p:nvPr>
        </p:nvGraphicFramePr>
        <p:xfrm>
          <a:off x="1331640" y="1844824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2311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店面格局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4037072" cy="4572000"/>
          </a:xfrm>
        </p:spPr>
        <p:txBody>
          <a:bodyPr>
            <a:normAutofit/>
          </a:bodyPr>
          <a:lstStyle/>
          <a:p>
            <a:r>
              <a:rPr lang="zh-TW" altLang="en-US" sz="2500" dirty="0" smtClean="0">
                <a:latin typeface="華康儷粗黑" panose="020B0709000000000000" pitchFamily="49" charset="-120"/>
                <a:ea typeface="華康儷粗黑" panose="020B0709000000000000" pitchFamily="49" charset="-120"/>
              </a:rPr>
              <a:t>一樓</a:t>
            </a:r>
            <a:endParaRPr lang="zh-TW" altLang="en-US" sz="2500" dirty="0"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5939" y="3066588"/>
            <a:ext cx="3883688" cy="27363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704379" y="1568794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474716"/>
            <a:ext cx="2208245" cy="15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325" y="5049343"/>
            <a:ext cx="2208246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7044274" y="2488250"/>
            <a:ext cx="11521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關東煮區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88239" y="4082138"/>
            <a:ext cx="8884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醬料區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64287" y="5692769"/>
            <a:ext cx="912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許願區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店面格局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4037072" cy="4572000"/>
          </a:xfrm>
        </p:spPr>
        <p:txBody>
          <a:bodyPr/>
          <a:lstStyle/>
          <a:p>
            <a:r>
              <a:rPr lang="zh-TW" altLang="en-US" sz="2500" dirty="0">
                <a:latin typeface="華康儷粗黑" panose="020B0709000000000000" pitchFamily="49" charset="-120"/>
                <a:ea typeface="華康儷粗黑" panose="020B0709000000000000" pitchFamily="49" charset="-120"/>
              </a:rPr>
              <a:t>二樓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8079" y="3071139"/>
            <a:ext cx="3883687" cy="2727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844824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65003"/>
            <a:ext cx="2160239" cy="153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5" y="4952603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7080409" y="2470248"/>
            <a:ext cx="8908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吧檯區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40052" y="4049922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座位區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57763" y="5578027"/>
            <a:ext cx="9361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許願區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06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創意小物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特色器具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1770"/>
            <a:ext cx="2871911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1770"/>
            <a:ext cx="2808312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509120"/>
            <a:ext cx="287191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808312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067944" y="2427506"/>
            <a:ext cx="440457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亞禽父乙尊</a:t>
            </a:r>
            <a:r>
              <a:rPr lang="zh-TW" altLang="en-US" dirty="0"/>
              <a:t> 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028384" y="2150507"/>
            <a:ext cx="468052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青瓷無紋水仙盆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076353" y="4407856"/>
            <a:ext cx="432048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青瓷蓮花式溫碗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028384" y="4407857"/>
            <a:ext cx="468052" cy="2031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寶石紅釉僧帽壺</a:t>
            </a:r>
          </a:p>
        </p:txBody>
      </p:sp>
    </p:spTree>
    <p:extLst>
      <p:ext uri="{BB962C8B-B14F-4D97-AF65-F5344CB8AC3E}">
        <p14:creationId xmlns:p14="http://schemas.microsoft.com/office/powerpoint/2010/main" xmlns="" val="17780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創意小物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招牌餐點　　</a:t>
            </a:r>
            <a:r>
              <a:rPr lang="zh-TW" altLang="en-US" sz="2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日式</a:t>
            </a: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小物</a:t>
            </a:r>
            <a:r>
              <a:rPr lang="zh-TW" altLang="en-US" sz="2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串燒區</a:t>
            </a:r>
            <a:endParaRPr lang="zh-TW" altLang="en-US" sz="22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9641"/>
            <a:ext cx="2931102" cy="189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8634"/>
            <a:ext cx="2929320" cy="1943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519109"/>
            <a:ext cx="2931102" cy="195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67153"/>
            <a:ext cx="2929320" cy="188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67944" y="2737695"/>
            <a:ext cx="4320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豬天梯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67944" y="4756828"/>
            <a:ext cx="43204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炙燒松阪豬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081292" y="2607951"/>
            <a:ext cx="43204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八色回味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81292" y="4756828"/>
            <a:ext cx="43204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單戀一枝蝦</a:t>
            </a:r>
            <a:endParaRPr lang="zh-TW" altLang="en-US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2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1137</TotalTime>
  <Words>138</Words>
  <Application>Microsoft Office PowerPoint</Application>
  <PresentationFormat>如螢幕大小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公正</vt:lpstr>
      <vt:lpstr>古物創意居酒屋</vt:lpstr>
      <vt:lpstr>目錄</vt:lpstr>
      <vt:lpstr>居酒屋文化</vt:lpstr>
      <vt:lpstr>經營理念</vt:lpstr>
      <vt:lpstr>未來展望</vt:lpstr>
      <vt:lpstr>店面格局</vt:lpstr>
      <vt:lpstr>店面格局</vt:lpstr>
      <vt:lpstr>創意小物</vt:lpstr>
      <vt:lpstr>創意小物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古物創意居酒屋</dc:title>
  <dc:creator>NEMO</dc:creator>
  <cp:lastModifiedBy>user</cp:lastModifiedBy>
  <cp:revision>59</cp:revision>
  <dcterms:created xsi:type="dcterms:W3CDTF">2016-05-31T12:02:12Z</dcterms:created>
  <dcterms:modified xsi:type="dcterms:W3CDTF">2016-06-20T06:00:34Z</dcterms:modified>
</cp:coreProperties>
</file>