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7A26F-7EF9-463D-BE47-1514F70505B1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8CC73-4EF5-4C1E-947D-FD88A1BD4D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2014/6/7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8204448" cy="5472609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dirty="0" smtClean="0"/>
              <a:t>		</a:t>
            </a:r>
            <a:r>
              <a:rPr lang="zh-TW" altLang="en-US" dirty="0" smtClean="0"/>
              <a:t>     歷史人物分析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	</a:t>
            </a:r>
            <a:r>
              <a:rPr lang="zh-TW" altLang="en-US" dirty="0" smtClean="0"/>
              <a:t>   主題：愛 那麼簡單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2200" dirty="0" smtClean="0"/>
              <a:t>組別：   第五組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zh-TW" altLang="en-US" sz="2200" dirty="0"/>
              <a:t>組員</a:t>
            </a:r>
            <a:r>
              <a:rPr lang="zh-TW" altLang="en-US" sz="2200" dirty="0" smtClean="0"/>
              <a:t>：   </a:t>
            </a:r>
            <a:r>
              <a:rPr lang="en-US" altLang="zh-TW" sz="2200" dirty="0" smtClean="0"/>
              <a:t>B10136088</a:t>
            </a:r>
            <a:r>
              <a:rPr lang="zh-TW" altLang="en-US" sz="2200" dirty="0" smtClean="0"/>
              <a:t> 陳宏耀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/>
              <a:t>	</a:t>
            </a:r>
            <a:r>
              <a:rPr lang="en-US" altLang="zh-TW" sz="2200" dirty="0" smtClean="0"/>
              <a:t>B10136095</a:t>
            </a:r>
            <a:r>
              <a:rPr lang="zh-TW" altLang="en-US" sz="2200" dirty="0" smtClean="0"/>
              <a:t> 蔡雅萱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/>
              <a:t>	</a:t>
            </a:r>
            <a:r>
              <a:rPr lang="en-US" altLang="zh-TW" sz="2200" dirty="0" smtClean="0"/>
              <a:t>B10136096</a:t>
            </a:r>
            <a:r>
              <a:rPr lang="zh-TW" altLang="en-US" sz="2200" dirty="0" smtClean="0"/>
              <a:t> 陳勝洋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/>
              <a:t>	</a:t>
            </a:r>
            <a:r>
              <a:rPr lang="en-US" altLang="zh-TW" sz="2200" dirty="0" smtClean="0"/>
              <a:t>B10136115</a:t>
            </a:r>
            <a:r>
              <a:rPr lang="zh-TW" altLang="en-US" sz="2200" dirty="0" smtClean="0"/>
              <a:t> 何冠毅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/>
              <a:t>	</a:t>
            </a:r>
            <a:r>
              <a:rPr lang="en-US" altLang="zh-TW" sz="2200" dirty="0" smtClean="0"/>
              <a:t>B10136125</a:t>
            </a:r>
            <a:r>
              <a:rPr lang="zh-TW" altLang="en-US" sz="2200" dirty="0" smtClean="0"/>
              <a:t> 林哲旭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 smtClean="0"/>
              <a:t>	B10136174</a:t>
            </a:r>
            <a:r>
              <a:rPr lang="zh-TW" altLang="en-US" sz="2200" dirty="0" smtClean="0"/>
              <a:t> 顏</a:t>
            </a:r>
            <a:r>
              <a:rPr lang="zh-TW" altLang="en-US" sz="2200" dirty="0"/>
              <a:t>湘</a:t>
            </a:r>
            <a:r>
              <a:rPr lang="en-US" altLang="zh-TW" sz="2200" dirty="0" smtClean="0"/>
              <a:t/>
            </a:r>
            <a:br>
              <a:rPr lang="en-US" altLang="zh-TW" sz="2200" dirty="0" smtClean="0"/>
            </a:br>
            <a:r>
              <a:rPr lang="en-US" altLang="zh-TW" sz="2200" dirty="0" smtClean="0"/>
              <a:t>	b10136184</a:t>
            </a:r>
            <a:r>
              <a:rPr lang="zh-TW" altLang="en-US" sz="2200" dirty="0" smtClean="0"/>
              <a:t> 黃</a:t>
            </a:r>
            <a:r>
              <a:rPr lang="zh-TW" altLang="en-US" sz="2200" dirty="0"/>
              <a:t>梓</a:t>
            </a:r>
            <a:r>
              <a:rPr lang="zh-TW" altLang="en-US" sz="2200" dirty="0" smtClean="0"/>
              <a:t>玹  </a:t>
            </a: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168836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tx1"/>
                </a:solidFill>
              </a:rPr>
              <a:t>故事大綱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	</a:t>
            </a:r>
          </a:p>
          <a:p>
            <a:pPr marL="0" indent="0"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我們的故事在描述，爺爺在年輕的時候與奶奶的相遇，過去有的是因為媒人的介紹，或是指腹為婚等等，我們的故事卻不是，而是兩個人在一家小吃店裡相遇的過程，爺爺看見奶奶的身影，對他一見鍾情，並且追求她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03827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tx1"/>
                </a:solidFill>
              </a:rPr>
              <a:t>劇情分析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那個時代一紙情書就得到一個老婆</a:t>
            </a:r>
            <a:endParaRPr lang="en-US" altLang="zh-TW" dirty="0" smtClean="0"/>
          </a:p>
          <a:p>
            <a:r>
              <a:rPr lang="zh-TW" altLang="en-US" dirty="0" smtClean="0"/>
              <a:t>一個承諾就是一輩子</a:t>
            </a:r>
            <a:endParaRPr lang="en-US" altLang="zh-TW" dirty="0" smtClean="0"/>
          </a:p>
          <a:p>
            <a:r>
              <a:rPr lang="zh-TW" altLang="en-US" dirty="0" smtClean="0"/>
              <a:t>一份愛就是兩個家庭</a:t>
            </a:r>
            <a:endParaRPr lang="en-US" altLang="zh-TW" dirty="0" smtClean="0"/>
          </a:p>
          <a:p>
            <a:r>
              <a:rPr lang="zh-TW" altLang="en-US" dirty="0" smtClean="0"/>
              <a:t>原來，愛就是那麼簡單</a:t>
            </a:r>
            <a:endParaRPr lang="en-US" altLang="zh-TW" dirty="0" smtClean="0"/>
          </a:p>
          <a:p>
            <a:r>
              <a:rPr lang="zh-TW" altLang="en-US" dirty="0" smtClean="0"/>
              <a:t>但，簡單中有責任；有包容；有擔當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過去與現代的不同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現代</a:t>
            </a:r>
            <a:r>
              <a:rPr lang="zh-TW" altLang="en-US" dirty="0" smtClean="0"/>
              <a:t>社會與過去彼此間有很大的落差，先從過去的年代看起，以前的人，尤其是女孩子，與對方交往都是必須要經過家人同意，或是家人的</a:t>
            </a:r>
            <a:r>
              <a:rPr lang="zh-TW" altLang="en-US" dirty="0" smtClean="0"/>
              <a:t>要求</a:t>
            </a:r>
            <a:endParaRPr lang="en-US" altLang="zh-TW" dirty="0" smtClean="0"/>
          </a:p>
          <a:p>
            <a:r>
              <a:rPr lang="zh-TW" altLang="en-US" dirty="0" smtClean="0"/>
              <a:t>例如：就算</a:t>
            </a:r>
            <a:r>
              <a:rPr lang="zh-TW" altLang="en-US" dirty="0" smtClean="0"/>
              <a:t>喜歡對方也要保持一定的</a:t>
            </a:r>
            <a:r>
              <a:rPr lang="zh-TW" altLang="en-US" dirty="0" smtClean="0"/>
              <a:t>距離</a:t>
            </a:r>
            <a:endParaRPr lang="en-US" altLang="zh-TW" dirty="0" smtClean="0"/>
          </a:p>
          <a:p>
            <a:r>
              <a:rPr lang="zh-TW" altLang="en-US" dirty="0" smtClean="0"/>
              <a:t>而</a:t>
            </a:r>
            <a:r>
              <a:rPr lang="zh-TW" altLang="en-US" dirty="0" smtClean="0"/>
              <a:t>現代，滿街的情侶，不必因為過去的方式繁雜束縛著雙方，反而是有感覺就好。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組員分配表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演講人</a:t>
            </a:r>
            <a:r>
              <a:rPr lang="zh-TW" altLang="en-US" dirty="0" smtClean="0"/>
              <a:t>：</a:t>
            </a:r>
            <a:r>
              <a:rPr lang="zh-TW" altLang="en-US" dirty="0" smtClean="0"/>
              <a:t>林哲旭</a:t>
            </a:r>
            <a:endParaRPr lang="en-US" altLang="zh-TW" dirty="0" smtClean="0"/>
          </a:p>
          <a:p>
            <a:r>
              <a:rPr lang="zh-TW" altLang="zh-TW" dirty="0" smtClean="0"/>
              <a:t>角色：</a:t>
            </a:r>
            <a:endParaRPr lang="en-US" altLang="zh-TW" dirty="0" smtClean="0"/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小</a:t>
            </a:r>
            <a:r>
              <a:rPr lang="zh-TW" altLang="zh-TW" dirty="0" smtClean="0">
                <a:solidFill>
                  <a:schemeClr val="tx1"/>
                </a:solidFill>
              </a:rPr>
              <a:t>黃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黃梓</a:t>
            </a:r>
            <a:r>
              <a:rPr lang="zh-TW" altLang="zh-TW" dirty="0" smtClean="0">
                <a:solidFill>
                  <a:schemeClr val="tx1"/>
                </a:solidFill>
              </a:rPr>
              <a:t>玹</a:t>
            </a:r>
            <a:r>
              <a:rPr lang="zh-TW" altLang="en-US" dirty="0" smtClean="0">
                <a:solidFill>
                  <a:schemeClr val="tx1"/>
                </a:solidFill>
              </a:rPr>
              <a:t>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小</a:t>
            </a:r>
            <a:r>
              <a:rPr lang="zh-TW" altLang="zh-TW" dirty="0" smtClean="0">
                <a:solidFill>
                  <a:schemeClr val="tx1"/>
                </a:solidFill>
              </a:rPr>
              <a:t>黃朋友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陳勝洋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阿</a:t>
            </a:r>
            <a:r>
              <a:rPr lang="zh-TW" altLang="zh-TW" dirty="0" smtClean="0">
                <a:solidFill>
                  <a:schemeClr val="tx1"/>
                </a:solidFill>
              </a:rPr>
              <a:t>顏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顏湘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</a:p>
          <a:p>
            <a:r>
              <a:rPr lang="zh-TW" altLang="zh-TW" dirty="0" smtClean="0"/>
              <a:t>工作分配</a:t>
            </a:r>
            <a:endParaRPr lang="en-US" altLang="zh-TW" dirty="0" smtClean="0"/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導演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陳宏耀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編劇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陳宏耀、蔡雅萱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影片</a:t>
            </a:r>
            <a:r>
              <a:rPr lang="zh-TW" altLang="zh-TW" dirty="0" smtClean="0">
                <a:solidFill>
                  <a:schemeClr val="tx1"/>
                </a:solidFill>
              </a:rPr>
              <a:t>剪輯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陳宏耀</a:t>
            </a:r>
            <a:r>
              <a:rPr lang="en-US" altLang="zh-TW" dirty="0" smtClean="0">
                <a:solidFill>
                  <a:schemeClr val="tx1"/>
                </a:solidFill>
              </a:rPr>
              <a:t>) 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/>
            <a:r>
              <a:rPr lang="zh-TW" altLang="zh-TW" dirty="0" smtClean="0">
                <a:solidFill>
                  <a:schemeClr val="tx1"/>
                </a:solidFill>
              </a:rPr>
              <a:t>拍攝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何冠毅、陳勝洋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pic>
        <p:nvPicPr>
          <p:cNvPr id="4" name="內容版面配置區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28992" y="1500174"/>
            <a:ext cx="5313751" cy="30045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心得感想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經由這些故事我們了解</a:t>
            </a:r>
            <a:r>
              <a:rPr lang="zh-TW" altLang="en-US" dirty="0" smtClean="0"/>
              <a:t>到～</a:t>
            </a:r>
            <a:endParaRPr lang="en-US" altLang="zh-TW" dirty="0" smtClean="0"/>
          </a:p>
          <a:p>
            <a:r>
              <a:rPr lang="zh-TW" altLang="en-US" dirty="0" smtClean="0"/>
              <a:t>過去許多</a:t>
            </a:r>
            <a:r>
              <a:rPr lang="zh-TW" altLang="en-US" dirty="0" smtClean="0"/>
              <a:t>人經由媒人或是家庭因素介紹對方，不管對方喜不喜歡，都是</a:t>
            </a:r>
            <a:r>
              <a:rPr lang="zh-TW" altLang="en-US" dirty="0" smtClean="0">
                <a:solidFill>
                  <a:srgbClr val="FF0000"/>
                </a:solidFill>
              </a:rPr>
              <a:t>家人</a:t>
            </a:r>
            <a:r>
              <a:rPr lang="zh-TW" altLang="en-US" dirty="0" smtClean="0">
                <a:solidFill>
                  <a:srgbClr val="FF0000"/>
                </a:solidFill>
              </a:rPr>
              <a:t>說了算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尤其是</a:t>
            </a:r>
            <a:r>
              <a:rPr lang="zh-TW" altLang="en-US" dirty="0" smtClean="0"/>
              <a:t>對女孩子來說，必須要接受家人的</a:t>
            </a:r>
            <a:r>
              <a:rPr lang="zh-TW" altLang="en-US" dirty="0" smtClean="0"/>
              <a:t>要求</a:t>
            </a:r>
            <a:endParaRPr lang="en-US" altLang="zh-TW" dirty="0" smtClean="0"/>
          </a:p>
          <a:p>
            <a:r>
              <a:rPr lang="zh-TW" altLang="en-US" dirty="0" smtClean="0"/>
              <a:t>我</a:t>
            </a:r>
            <a:r>
              <a:rPr lang="zh-TW" altLang="en-US" dirty="0" smtClean="0"/>
              <a:t>覺得女孩在過去的時代</a:t>
            </a:r>
            <a:r>
              <a:rPr lang="zh-TW" altLang="en-US" dirty="0" smtClean="0">
                <a:solidFill>
                  <a:srgbClr val="FF0000"/>
                </a:solidFill>
              </a:rPr>
              <a:t>實在是很辛苦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</TotalTime>
  <Words>230</Words>
  <Application>Microsoft Office PowerPoint</Application>
  <PresentationFormat>如螢幕大小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市鎮</vt:lpstr>
      <vt:lpstr>       歷史人物分析      主題：愛 那麼簡單    組別：   第五組 組員：   B10136088 陳宏耀  B10136095 蔡雅萱  B10136096 陳勝洋  B10136115 何冠毅  B10136125 林哲旭  B10136174 顏湘  b10136184 黃梓玹  </vt:lpstr>
      <vt:lpstr>故事大綱</vt:lpstr>
      <vt:lpstr>劇情分析</vt:lpstr>
      <vt:lpstr>過去與現代的不同</vt:lpstr>
      <vt:lpstr>組員分配表</vt:lpstr>
      <vt:lpstr>心得感想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課程名稱：組別；影片主題；小組基本資料</dc:title>
  <dc:creator>NEW USER</dc:creator>
  <cp:lastModifiedBy>ZiyouXP</cp:lastModifiedBy>
  <cp:revision>11</cp:revision>
  <dcterms:created xsi:type="dcterms:W3CDTF">2014-06-04T15:59:21Z</dcterms:created>
  <dcterms:modified xsi:type="dcterms:W3CDTF">2014-06-07T04:11:12Z</dcterms:modified>
</cp:coreProperties>
</file>