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8AFB0-91B6-4B33-B58D-93CD211AAF8B}" type="datetimeFigureOut">
              <a:rPr lang="zh-TW" altLang="en-US" smtClean="0"/>
              <a:pPr/>
              <a:t>2014/12/30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FCCD2-CF9B-413D-9EBD-6824EE8CDD7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82813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FCCD2-CF9B-413D-9EBD-6824EE8CDD7A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303210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2014/12/30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2014/12/30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2014/12/30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2014/12/30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2014/12/30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2014/12/30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2014/12/30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234530"/>
            <a:ext cx="6088514" cy="1538286"/>
          </a:xfrm>
        </p:spPr>
        <p:txBody>
          <a:bodyPr>
            <a:noAutofit/>
          </a:bodyPr>
          <a:lstStyle/>
          <a:p>
            <a:r>
              <a:rPr lang="zh-TW" alt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科技烏托邦：</a:t>
            </a:r>
            <a:r>
              <a:rPr lang="en-US" altLang="zh-TW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文學原型與創生</a:t>
            </a:r>
            <a:endParaRPr lang="zh-TW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3717032"/>
            <a:ext cx="2880470" cy="3528391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zh-TW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第四組</a:t>
            </a:r>
            <a:endParaRPr lang="en-US" altLang="zh-TW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altLang="zh-TW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B10141004</a:t>
            </a:r>
            <a:r>
              <a:rPr lang="zh-TW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陳俐儒</a:t>
            </a:r>
            <a:endParaRPr lang="en-US" altLang="zh-TW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altLang="zh-TW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B10141011</a:t>
            </a:r>
            <a:r>
              <a:rPr lang="zh-TW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黃俊展</a:t>
            </a:r>
            <a:endParaRPr lang="en-US" altLang="zh-TW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altLang="zh-TW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B10141031</a:t>
            </a:r>
            <a:r>
              <a:rPr lang="zh-TW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鄭</a:t>
            </a:r>
            <a:r>
              <a:rPr lang="zh-TW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逢</a:t>
            </a:r>
            <a:r>
              <a:rPr lang="zh-TW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汶</a:t>
            </a:r>
            <a:endParaRPr lang="en-US" altLang="zh-TW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altLang="zh-TW" sz="4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B10141054 </a:t>
            </a:r>
            <a:r>
              <a:rPr lang="zh-TW" altLang="en-US" sz="4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劉蕙慧</a:t>
            </a:r>
            <a:endParaRPr lang="en-US" altLang="zh-TW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altLang="zh-TW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B10141046</a:t>
            </a:r>
            <a:r>
              <a:rPr lang="zh-TW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范育葳</a:t>
            </a:r>
            <a:endParaRPr lang="en-US" altLang="zh-TW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altLang="zh-TW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B10141048</a:t>
            </a:r>
            <a:r>
              <a:rPr lang="zh-TW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張瓊文</a:t>
            </a:r>
            <a:endParaRPr lang="en-US" altLang="zh-TW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351" t="15832"/>
          <a:stretch/>
        </p:blipFill>
        <p:spPr>
          <a:xfrm>
            <a:off x="2880470" y="1988840"/>
            <a:ext cx="6263530" cy="468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65819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34176" y="1025912"/>
            <a:ext cx="8229600" cy="6531847"/>
          </a:xfrm>
        </p:spPr>
        <p:txBody>
          <a:bodyPr>
            <a:noAutofit/>
          </a:bodyPr>
          <a:lstStyle/>
          <a:p>
            <a:r>
              <a:rPr lang="zh-TW" altLang="en-US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拍攝前的準備</a:t>
            </a:r>
            <a:endParaRPr lang="en-US" altLang="zh-TW" sz="3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組員</a:t>
            </a:r>
            <a:r>
              <a:rPr lang="zh-TW" alt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討論拍攝內容</a:t>
            </a:r>
            <a:r>
              <a:rPr lang="zh-TW" alt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和分配工作</a:t>
            </a:r>
            <a:endParaRPr lang="en-US" altLang="zh-TW" sz="3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準備拍攝所需的器材</a:t>
            </a:r>
            <a:endParaRPr lang="en-US" altLang="zh-TW" sz="3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r>
              <a:rPr lang="zh-TW" altLang="en-US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拍攝中的</a:t>
            </a:r>
            <a:r>
              <a:rPr lang="zh-TW" altLang="en-US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困難</a:t>
            </a:r>
            <a:endParaRPr lang="en-US" altLang="zh-TW" sz="3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由於組員都是第一次演出所以有點生疏</a:t>
            </a:r>
            <a:endParaRPr lang="en-US" altLang="zh-TW" sz="3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r>
              <a:rPr lang="zh-TW" altLang="en-US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拍攝後的剪輯</a:t>
            </a:r>
            <a:endParaRPr lang="en-US" altLang="zh-TW" sz="3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拍攝多次的小影片在剪輯成一個影片</a:t>
            </a:r>
            <a:endParaRPr lang="en-US" altLang="zh-TW" sz="3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4812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8291264" cy="706090"/>
          </a:xfrm>
        </p:spPr>
        <p:txBody>
          <a:bodyPr>
            <a:noAutofit/>
          </a:bodyPr>
          <a:lstStyle/>
          <a:p>
            <a:r>
              <a:rPr lang="zh-TW" alt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拍攝動機與摘要</a:t>
            </a:r>
            <a:endParaRPr lang="zh-TW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489" t="18813" r="1389" b="-1882"/>
          <a:stretch/>
        </p:blipFill>
        <p:spPr>
          <a:xfrm>
            <a:off x="107504" y="1556792"/>
            <a:ext cx="5688632" cy="489654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文字方塊 5"/>
          <p:cNvSpPr txBox="1"/>
          <p:nvPr/>
        </p:nvSpPr>
        <p:spPr>
          <a:xfrm>
            <a:off x="5868144" y="1412776"/>
            <a:ext cx="30963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/>
              <a:t>	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現在有很多人太習慣使用智慧型手機，已經越來越和現實生活中的朋友生疏，導致現在社會中越來越冷血，人情味越來越減少。</a:t>
            </a:r>
            <a:endParaRPr lang="en-US" altLang="zh-TW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r>
              <a:rPr lang="en-US" altLang="zh-TW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	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所以我們才有這類的構想拍出一個時光機器的微電影做為警惕。</a:t>
            </a:r>
            <a:endParaRPr lang="zh-TW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48515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83</TotalTime>
  <Words>71</Words>
  <Application>Microsoft Office PowerPoint</Application>
  <PresentationFormat>如螢幕大小 (4:3)</PresentationFormat>
  <Paragraphs>19</Paragraphs>
  <Slides>3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暗香撲面</vt:lpstr>
      <vt:lpstr>科技烏托邦： 文學原型與創生</vt:lpstr>
      <vt:lpstr>投影片 2</vt:lpstr>
      <vt:lpstr>拍攝動機與摘要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科技烏托邦： 文學原型與創生</dc:title>
  <dc:creator>陳俐儒</dc:creator>
  <cp:lastModifiedBy>user</cp:lastModifiedBy>
  <cp:revision>5</cp:revision>
  <dcterms:created xsi:type="dcterms:W3CDTF">2014-12-29T18:20:47Z</dcterms:created>
  <dcterms:modified xsi:type="dcterms:W3CDTF">2014-12-30T06:45:40Z</dcterms:modified>
</cp:coreProperties>
</file>