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1" r:id="rId4"/>
    <p:sldId id="263" r:id="rId5"/>
    <p:sldId id="264" r:id="rId6"/>
    <p:sldId id="265" r:id="rId7"/>
    <p:sldId id="266" r:id="rId8"/>
    <p:sldId id="270" r:id="rId9"/>
    <p:sldId id="271" r:id="rId10"/>
    <p:sldId id="273" r:id="rId11"/>
    <p:sldId id="275" r:id="rId12"/>
    <p:sldId id="274" r:id="rId13"/>
    <p:sldId id="276" r:id="rId14"/>
    <p:sldId id="277" r:id="rId15"/>
    <p:sldId id="278" r:id="rId16"/>
    <p:sldId id="272" r:id="rId17"/>
    <p:sldId id="260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936" y="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A1EB9-29A5-4415-8596-68DDF8691FD8}" type="doc">
      <dgm:prSet loTypeId="urn:microsoft.com/office/officeart/2005/8/layout/pList1#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749A2C1E-C58B-4D99-BE3B-3271F17F9750}">
      <dgm:prSet phldrT="[文本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黃覺</a:t>
          </a:r>
          <a:r>
            <a: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VS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王學兵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陳數</a:t>
          </a:r>
          <a:endParaRPr lang="zh-CN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D0F9F6-FE57-4D05-A963-829990DA5DFA}" type="parTrans" cxnId="{6A988028-9AA3-406B-ADFB-BCFDD7B03B04}">
      <dgm:prSet/>
      <dgm:spPr/>
      <dgm:t>
        <a:bodyPr/>
        <a:lstStyle/>
        <a:p>
          <a:endParaRPr lang="zh-CN" altLang="en-US"/>
        </a:p>
      </dgm:t>
    </dgm:pt>
    <dgm:pt modelId="{5B191301-7E71-4E28-B5DC-E8263E23B52C}" type="sibTrans" cxnId="{6A988028-9AA3-406B-ADFB-BCFDD7B03B04}">
      <dgm:prSet/>
      <dgm:spPr/>
      <dgm:t>
        <a:bodyPr/>
        <a:lstStyle/>
        <a:p>
          <a:endParaRPr lang="zh-CN" altLang="en-US"/>
        </a:p>
      </dgm:t>
    </dgm:pt>
    <dgm:pt modelId="{E65D72FE-AFEA-4FA1-9EEB-FA6B589B6730}">
      <dgm:prSet phldrT="[文本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周潤發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繆騫人</a:t>
          </a:r>
          <a:endParaRPr lang="zh-CN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1D4BC5-504E-4147-A215-559E086062EF}" type="parTrans" cxnId="{76CD8425-FF95-4498-BA5E-3FB91E11B5D3}">
      <dgm:prSet/>
      <dgm:spPr/>
      <dgm:t>
        <a:bodyPr/>
        <a:lstStyle/>
        <a:p>
          <a:endParaRPr lang="zh-CN" altLang="en-US"/>
        </a:p>
      </dgm:t>
    </dgm:pt>
    <dgm:pt modelId="{CA9A9EE7-CDED-45FE-90B4-838619E8F75A}" type="sibTrans" cxnId="{76CD8425-FF95-4498-BA5E-3FB91E11B5D3}">
      <dgm:prSet/>
      <dgm:spPr/>
      <dgm:t>
        <a:bodyPr/>
        <a:lstStyle/>
        <a:p>
          <a:endParaRPr lang="zh-CN" altLang="en-US"/>
        </a:p>
      </dgm:t>
    </dgm:pt>
    <dgm:pt modelId="{C35D7B05-403F-42C8-ABAE-CEA23D3CB8BB}" type="pres">
      <dgm:prSet presAssocID="{78BA1EB9-29A5-4415-8596-68DDF8691F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9A42E73-69A1-4721-8B39-5C2122F1927B}" type="pres">
      <dgm:prSet presAssocID="{749A2C1E-C58B-4D99-BE3B-3271F17F9750}" presName="compNode" presStyleCnt="0"/>
      <dgm:spPr/>
    </dgm:pt>
    <dgm:pt modelId="{7FA7937B-8EBD-4006-A07B-7E880F1BADCE}" type="pres">
      <dgm:prSet presAssocID="{749A2C1E-C58B-4D99-BE3B-3271F17F9750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zh-TW" altLang="en-US"/>
        </a:p>
      </dgm:t>
    </dgm:pt>
    <dgm:pt modelId="{4A5B676C-8C2A-44AE-ADEE-8DBA18605246}" type="pres">
      <dgm:prSet presAssocID="{749A2C1E-C58B-4D99-BE3B-3271F17F9750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425E15-8152-406F-8E77-F677A9E3AE33}" type="pres">
      <dgm:prSet presAssocID="{5B191301-7E71-4E28-B5DC-E8263E23B52C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09995BEB-9B3C-458C-B7F1-06488BA43379}" type="pres">
      <dgm:prSet presAssocID="{E65D72FE-AFEA-4FA1-9EEB-FA6B589B6730}" presName="compNode" presStyleCnt="0"/>
      <dgm:spPr/>
    </dgm:pt>
    <dgm:pt modelId="{B5BBE8BD-1EA4-469F-9C06-BF0E0EF9F9F5}" type="pres">
      <dgm:prSet presAssocID="{E65D72FE-AFEA-4FA1-9EEB-FA6B589B6730}" presName="pictRect" presStyleLbl="node1" presStyleIdx="1" presStyleCnt="2" custLinFactNeighborX="881" custLinFactNeighborY="118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zh-TW" altLang="en-US"/>
        </a:p>
      </dgm:t>
    </dgm:pt>
    <dgm:pt modelId="{86F38A5B-8FC0-497A-A3D6-D24BC8676A2A}" type="pres">
      <dgm:prSet presAssocID="{E65D72FE-AFEA-4FA1-9EEB-FA6B589B6730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11C6E2D-FD09-415F-A912-14AF26637233}" type="presOf" srcId="{749A2C1E-C58B-4D99-BE3B-3271F17F9750}" destId="{4A5B676C-8C2A-44AE-ADEE-8DBA18605246}" srcOrd="0" destOrd="0" presId="urn:microsoft.com/office/officeart/2005/8/layout/pList1#1"/>
    <dgm:cxn modelId="{6A988028-9AA3-406B-ADFB-BCFDD7B03B04}" srcId="{78BA1EB9-29A5-4415-8596-68DDF8691FD8}" destId="{749A2C1E-C58B-4D99-BE3B-3271F17F9750}" srcOrd="0" destOrd="0" parTransId="{49D0F9F6-FE57-4D05-A963-829990DA5DFA}" sibTransId="{5B191301-7E71-4E28-B5DC-E8263E23B52C}"/>
    <dgm:cxn modelId="{76CD8425-FF95-4498-BA5E-3FB91E11B5D3}" srcId="{78BA1EB9-29A5-4415-8596-68DDF8691FD8}" destId="{E65D72FE-AFEA-4FA1-9EEB-FA6B589B6730}" srcOrd="1" destOrd="0" parTransId="{5E1D4BC5-504E-4147-A215-559E086062EF}" sibTransId="{CA9A9EE7-CDED-45FE-90B4-838619E8F75A}"/>
    <dgm:cxn modelId="{50B37240-0468-4859-8D1A-65FA0650DFAC}" type="presOf" srcId="{5B191301-7E71-4E28-B5DC-E8263E23B52C}" destId="{F2425E15-8152-406F-8E77-F677A9E3AE33}" srcOrd="0" destOrd="0" presId="urn:microsoft.com/office/officeart/2005/8/layout/pList1#1"/>
    <dgm:cxn modelId="{D3503302-CFE8-4AC4-8245-39C3636751B9}" type="presOf" srcId="{E65D72FE-AFEA-4FA1-9EEB-FA6B589B6730}" destId="{86F38A5B-8FC0-497A-A3D6-D24BC8676A2A}" srcOrd="0" destOrd="0" presId="urn:microsoft.com/office/officeart/2005/8/layout/pList1#1"/>
    <dgm:cxn modelId="{9D183B94-AD0D-461A-955D-DC3F974895B3}" type="presOf" srcId="{78BA1EB9-29A5-4415-8596-68DDF8691FD8}" destId="{C35D7B05-403F-42C8-ABAE-CEA23D3CB8BB}" srcOrd="0" destOrd="0" presId="urn:microsoft.com/office/officeart/2005/8/layout/pList1#1"/>
    <dgm:cxn modelId="{D25E2509-F092-4202-9AB6-B3E270387E8B}" type="presParOf" srcId="{C35D7B05-403F-42C8-ABAE-CEA23D3CB8BB}" destId="{09A42E73-69A1-4721-8B39-5C2122F1927B}" srcOrd="0" destOrd="0" presId="urn:microsoft.com/office/officeart/2005/8/layout/pList1#1"/>
    <dgm:cxn modelId="{F62A5084-5433-462C-90D9-524AF8D5604E}" type="presParOf" srcId="{09A42E73-69A1-4721-8B39-5C2122F1927B}" destId="{7FA7937B-8EBD-4006-A07B-7E880F1BADCE}" srcOrd="0" destOrd="0" presId="urn:microsoft.com/office/officeart/2005/8/layout/pList1#1"/>
    <dgm:cxn modelId="{C3C3386A-7E34-4FE0-B7CE-2AA7B443AA9C}" type="presParOf" srcId="{09A42E73-69A1-4721-8B39-5C2122F1927B}" destId="{4A5B676C-8C2A-44AE-ADEE-8DBA18605246}" srcOrd="1" destOrd="0" presId="urn:microsoft.com/office/officeart/2005/8/layout/pList1#1"/>
    <dgm:cxn modelId="{63A20791-3C41-4ED8-9677-A1F0E7FCD5A2}" type="presParOf" srcId="{C35D7B05-403F-42C8-ABAE-CEA23D3CB8BB}" destId="{F2425E15-8152-406F-8E77-F677A9E3AE33}" srcOrd="1" destOrd="0" presId="urn:microsoft.com/office/officeart/2005/8/layout/pList1#1"/>
    <dgm:cxn modelId="{C549BCCC-A0CB-41CE-8E84-E96976C31CF8}" type="presParOf" srcId="{C35D7B05-403F-42C8-ABAE-CEA23D3CB8BB}" destId="{09995BEB-9B3C-458C-B7F1-06488BA43379}" srcOrd="2" destOrd="0" presId="urn:microsoft.com/office/officeart/2005/8/layout/pList1#1"/>
    <dgm:cxn modelId="{891D345A-0D78-411F-A0ED-AC4FE0FB4DAE}" type="presParOf" srcId="{09995BEB-9B3C-458C-B7F1-06488BA43379}" destId="{B5BBE8BD-1EA4-469F-9C06-BF0E0EF9F9F5}" srcOrd="0" destOrd="0" presId="urn:microsoft.com/office/officeart/2005/8/layout/pList1#1"/>
    <dgm:cxn modelId="{3BFF53F4-750C-4465-B0EF-C7F4CD75AFF9}" type="presParOf" srcId="{09995BEB-9B3C-458C-B7F1-06488BA43379}" destId="{86F38A5B-8FC0-497A-A3D6-D24BC8676A2A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A1EB9-29A5-4415-8596-68DDF8691FD8}" type="doc">
      <dgm:prSet loTypeId="urn:microsoft.com/office/officeart/2005/8/layout/pList1#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749A2C1E-C58B-4D99-BE3B-3271F17F9750}">
      <dgm:prSet phldrT="[文本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陳數</a:t>
          </a:r>
          <a:endParaRPr lang="zh-CN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D0F9F6-FE57-4D05-A963-829990DA5DFA}" type="parTrans" cxnId="{6A988028-9AA3-406B-ADFB-BCFDD7B03B04}">
      <dgm:prSet/>
      <dgm:spPr/>
      <dgm:t>
        <a:bodyPr/>
        <a:lstStyle/>
        <a:p>
          <a:endParaRPr lang="zh-CN" altLang="en-US"/>
        </a:p>
      </dgm:t>
    </dgm:pt>
    <dgm:pt modelId="{5B191301-7E71-4E28-B5DC-E8263E23B52C}" type="sibTrans" cxnId="{6A988028-9AA3-406B-ADFB-BCFDD7B03B04}">
      <dgm:prSet/>
      <dgm:spPr/>
      <dgm:t>
        <a:bodyPr/>
        <a:lstStyle/>
        <a:p>
          <a:endParaRPr lang="zh-CN" altLang="en-US"/>
        </a:p>
      </dgm:t>
    </dgm:pt>
    <dgm:pt modelId="{E65D72FE-AFEA-4FA1-9EEB-FA6B589B6730}">
      <dgm:prSet phldrT="[文本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繆騫人</a:t>
          </a:r>
          <a:endParaRPr lang="zh-CN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1D4BC5-504E-4147-A215-559E086062EF}" type="parTrans" cxnId="{76CD8425-FF95-4498-BA5E-3FB91E11B5D3}">
      <dgm:prSet/>
      <dgm:spPr/>
      <dgm:t>
        <a:bodyPr/>
        <a:lstStyle/>
        <a:p>
          <a:endParaRPr lang="zh-CN" altLang="en-US"/>
        </a:p>
      </dgm:t>
    </dgm:pt>
    <dgm:pt modelId="{CA9A9EE7-CDED-45FE-90B4-838619E8F75A}" type="sibTrans" cxnId="{76CD8425-FF95-4498-BA5E-3FB91E11B5D3}">
      <dgm:prSet/>
      <dgm:spPr/>
      <dgm:t>
        <a:bodyPr/>
        <a:lstStyle/>
        <a:p>
          <a:endParaRPr lang="zh-CN" altLang="en-US"/>
        </a:p>
      </dgm:t>
    </dgm:pt>
    <dgm:pt modelId="{C35D7B05-403F-42C8-ABAE-CEA23D3CB8BB}" type="pres">
      <dgm:prSet presAssocID="{78BA1EB9-29A5-4415-8596-68DDF8691F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9A42E73-69A1-4721-8B39-5C2122F1927B}" type="pres">
      <dgm:prSet presAssocID="{749A2C1E-C58B-4D99-BE3B-3271F17F9750}" presName="compNode" presStyleCnt="0"/>
      <dgm:spPr/>
    </dgm:pt>
    <dgm:pt modelId="{7FA7937B-8EBD-4006-A07B-7E880F1BADCE}" type="pres">
      <dgm:prSet presAssocID="{749A2C1E-C58B-4D99-BE3B-3271F17F9750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A5B676C-8C2A-44AE-ADEE-8DBA18605246}" type="pres">
      <dgm:prSet presAssocID="{749A2C1E-C58B-4D99-BE3B-3271F17F9750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425E15-8152-406F-8E77-F677A9E3AE33}" type="pres">
      <dgm:prSet presAssocID="{5B191301-7E71-4E28-B5DC-E8263E23B52C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09995BEB-9B3C-458C-B7F1-06488BA43379}" type="pres">
      <dgm:prSet presAssocID="{E65D72FE-AFEA-4FA1-9EEB-FA6B589B6730}" presName="compNode" presStyleCnt="0"/>
      <dgm:spPr/>
    </dgm:pt>
    <dgm:pt modelId="{B5BBE8BD-1EA4-469F-9C06-BF0E0EF9F9F5}" type="pres">
      <dgm:prSet presAssocID="{E65D72FE-AFEA-4FA1-9EEB-FA6B589B6730}" presName="pictRect" presStyleLbl="node1" presStyleIdx="1" presStyleCnt="2" custLinFactNeighborX="881" custLinFactNeighborY="118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1000" b="-51000"/>
          </a:stretch>
        </a:blipFill>
      </dgm:spPr>
      <dgm:t>
        <a:bodyPr/>
        <a:lstStyle/>
        <a:p>
          <a:endParaRPr lang="zh-TW" altLang="en-US"/>
        </a:p>
      </dgm:t>
    </dgm:pt>
    <dgm:pt modelId="{86F38A5B-8FC0-497A-A3D6-D24BC8676A2A}" type="pres">
      <dgm:prSet presAssocID="{E65D72FE-AFEA-4FA1-9EEB-FA6B589B6730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4A46369-34E5-4ACA-B6E8-75667D1AEF15}" type="presOf" srcId="{E65D72FE-AFEA-4FA1-9EEB-FA6B589B6730}" destId="{86F38A5B-8FC0-497A-A3D6-D24BC8676A2A}" srcOrd="0" destOrd="0" presId="urn:microsoft.com/office/officeart/2005/8/layout/pList1#1"/>
    <dgm:cxn modelId="{79C5351E-5ED0-4353-B6EF-3FB0C27F4F55}" type="presOf" srcId="{749A2C1E-C58B-4D99-BE3B-3271F17F9750}" destId="{4A5B676C-8C2A-44AE-ADEE-8DBA18605246}" srcOrd="0" destOrd="0" presId="urn:microsoft.com/office/officeart/2005/8/layout/pList1#1"/>
    <dgm:cxn modelId="{6A988028-9AA3-406B-ADFB-BCFDD7B03B04}" srcId="{78BA1EB9-29A5-4415-8596-68DDF8691FD8}" destId="{749A2C1E-C58B-4D99-BE3B-3271F17F9750}" srcOrd="0" destOrd="0" parTransId="{49D0F9F6-FE57-4D05-A963-829990DA5DFA}" sibTransId="{5B191301-7E71-4E28-B5DC-E8263E23B52C}"/>
    <dgm:cxn modelId="{76CD8425-FF95-4498-BA5E-3FB91E11B5D3}" srcId="{78BA1EB9-29A5-4415-8596-68DDF8691FD8}" destId="{E65D72FE-AFEA-4FA1-9EEB-FA6B589B6730}" srcOrd="1" destOrd="0" parTransId="{5E1D4BC5-504E-4147-A215-559E086062EF}" sibTransId="{CA9A9EE7-CDED-45FE-90B4-838619E8F75A}"/>
    <dgm:cxn modelId="{73225468-B8D5-4343-8885-DEAAFBE7EFE5}" type="presOf" srcId="{5B191301-7E71-4E28-B5DC-E8263E23B52C}" destId="{F2425E15-8152-406F-8E77-F677A9E3AE33}" srcOrd="0" destOrd="0" presId="urn:microsoft.com/office/officeart/2005/8/layout/pList1#1"/>
    <dgm:cxn modelId="{7BC68835-DF44-4430-A26F-E61CDEE1C3AA}" type="presOf" srcId="{78BA1EB9-29A5-4415-8596-68DDF8691FD8}" destId="{C35D7B05-403F-42C8-ABAE-CEA23D3CB8BB}" srcOrd="0" destOrd="0" presId="urn:microsoft.com/office/officeart/2005/8/layout/pList1#1"/>
    <dgm:cxn modelId="{A67E3F07-DACD-472B-9DC7-CE64D7F4C1C6}" type="presParOf" srcId="{C35D7B05-403F-42C8-ABAE-CEA23D3CB8BB}" destId="{09A42E73-69A1-4721-8B39-5C2122F1927B}" srcOrd="0" destOrd="0" presId="urn:microsoft.com/office/officeart/2005/8/layout/pList1#1"/>
    <dgm:cxn modelId="{45B8B8DB-DC64-4D7C-993E-8D335681680E}" type="presParOf" srcId="{09A42E73-69A1-4721-8B39-5C2122F1927B}" destId="{7FA7937B-8EBD-4006-A07B-7E880F1BADCE}" srcOrd="0" destOrd="0" presId="urn:microsoft.com/office/officeart/2005/8/layout/pList1#1"/>
    <dgm:cxn modelId="{9D28CE16-EBD2-453A-A64D-3DA226898398}" type="presParOf" srcId="{09A42E73-69A1-4721-8B39-5C2122F1927B}" destId="{4A5B676C-8C2A-44AE-ADEE-8DBA18605246}" srcOrd="1" destOrd="0" presId="urn:microsoft.com/office/officeart/2005/8/layout/pList1#1"/>
    <dgm:cxn modelId="{976D31A3-8F58-42AE-95B4-77C31AEB9017}" type="presParOf" srcId="{C35D7B05-403F-42C8-ABAE-CEA23D3CB8BB}" destId="{F2425E15-8152-406F-8E77-F677A9E3AE33}" srcOrd="1" destOrd="0" presId="urn:microsoft.com/office/officeart/2005/8/layout/pList1#1"/>
    <dgm:cxn modelId="{F8CDDB7D-3F32-4FA4-B805-49A94880F351}" type="presParOf" srcId="{C35D7B05-403F-42C8-ABAE-CEA23D3CB8BB}" destId="{09995BEB-9B3C-458C-B7F1-06488BA43379}" srcOrd="2" destOrd="0" presId="urn:microsoft.com/office/officeart/2005/8/layout/pList1#1"/>
    <dgm:cxn modelId="{6DFCD3B2-00E0-4F67-A86E-42546CA77ADA}" type="presParOf" srcId="{09995BEB-9B3C-458C-B7F1-06488BA43379}" destId="{B5BBE8BD-1EA4-469F-9C06-BF0E0EF9F9F5}" srcOrd="0" destOrd="0" presId="urn:microsoft.com/office/officeart/2005/8/layout/pList1#1"/>
    <dgm:cxn modelId="{9260C523-C63E-441F-8843-9739B3CE5EEA}" type="presParOf" srcId="{09995BEB-9B3C-458C-B7F1-06488BA43379}" destId="{86F38A5B-8FC0-497A-A3D6-D24BC8676A2A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BA1EB9-29A5-4415-8596-68DDF8691FD8}" type="doc">
      <dgm:prSet loTypeId="urn:microsoft.com/office/officeart/2005/8/layout/pList1#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749A2C1E-C58B-4D99-BE3B-3271F17F9750}">
      <dgm:prSet phldrT="[文本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黃覺</a:t>
          </a:r>
          <a:endParaRPr lang="zh-CN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D0F9F6-FE57-4D05-A963-829990DA5DFA}" type="parTrans" cxnId="{6A988028-9AA3-406B-ADFB-BCFDD7B03B04}">
      <dgm:prSet/>
      <dgm:spPr/>
      <dgm:t>
        <a:bodyPr/>
        <a:lstStyle/>
        <a:p>
          <a:endParaRPr lang="zh-CN" altLang="en-US"/>
        </a:p>
      </dgm:t>
    </dgm:pt>
    <dgm:pt modelId="{5B191301-7E71-4E28-B5DC-E8263E23B52C}" type="sibTrans" cxnId="{6A988028-9AA3-406B-ADFB-BCFDD7B03B04}">
      <dgm:prSet/>
      <dgm:spPr/>
      <dgm:t>
        <a:bodyPr/>
        <a:lstStyle/>
        <a:p>
          <a:endParaRPr lang="zh-CN" altLang="en-US"/>
        </a:p>
      </dgm:t>
    </dgm:pt>
    <dgm:pt modelId="{E65D72FE-AFEA-4FA1-9EEB-FA6B589B6730}">
      <dgm:prSet phldrT="[文本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周潤發</a:t>
          </a:r>
          <a:endParaRPr lang="zh-CN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1D4BC5-504E-4147-A215-559E086062EF}" type="parTrans" cxnId="{76CD8425-FF95-4498-BA5E-3FB91E11B5D3}">
      <dgm:prSet/>
      <dgm:spPr/>
      <dgm:t>
        <a:bodyPr/>
        <a:lstStyle/>
        <a:p>
          <a:endParaRPr lang="zh-CN" altLang="en-US"/>
        </a:p>
      </dgm:t>
    </dgm:pt>
    <dgm:pt modelId="{CA9A9EE7-CDED-45FE-90B4-838619E8F75A}" type="sibTrans" cxnId="{76CD8425-FF95-4498-BA5E-3FB91E11B5D3}">
      <dgm:prSet/>
      <dgm:spPr/>
      <dgm:t>
        <a:bodyPr/>
        <a:lstStyle/>
        <a:p>
          <a:endParaRPr lang="zh-CN" altLang="en-US"/>
        </a:p>
      </dgm:t>
    </dgm:pt>
    <dgm:pt modelId="{C35D7B05-403F-42C8-ABAE-CEA23D3CB8BB}" type="pres">
      <dgm:prSet presAssocID="{78BA1EB9-29A5-4415-8596-68DDF8691F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9A42E73-69A1-4721-8B39-5C2122F1927B}" type="pres">
      <dgm:prSet presAssocID="{749A2C1E-C58B-4D99-BE3B-3271F17F9750}" presName="compNode" presStyleCnt="0"/>
      <dgm:spPr/>
    </dgm:pt>
    <dgm:pt modelId="{7FA7937B-8EBD-4006-A07B-7E880F1BADCE}" type="pres">
      <dgm:prSet presAssocID="{749A2C1E-C58B-4D99-BE3B-3271F17F9750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4A5B676C-8C2A-44AE-ADEE-8DBA18605246}" type="pres">
      <dgm:prSet presAssocID="{749A2C1E-C58B-4D99-BE3B-3271F17F9750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425E15-8152-406F-8E77-F677A9E3AE33}" type="pres">
      <dgm:prSet presAssocID="{5B191301-7E71-4E28-B5DC-E8263E23B52C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09995BEB-9B3C-458C-B7F1-06488BA43379}" type="pres">
      <dgm:prSet presAssocID="{E65D72FE-AFEA-4FA1-9EEB-FA6B589B6730}" presName="compNode" presStyleCnt="0"/>
      <dgm:spPr/>
    </dgm:pt>
    <dgm:pt modelId="{B5BBE8BD-1EA4-469F-9C06-BF0E0EF9F9F5}" type="pres">
      <dgm:prSet presAssocID="{E65D72FE-AFEA-4FA1-9EEB-FA6B589B6730}" presName="pictRect" presStyleLbl="node1" presStyleIdx="1" presStyleCnt="2" custLinFactNeighborX="881" custLinFactNeighborY="118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zh-TW" altLang="en-US"/>
        </a:p>
      </dgm:t>
    </dgm:pt>
    <dgm:pt modelId="{86F38A5B-8FC0-497A-A3D6-D24BC8676A2A}" type="pres">
      <dgm:prSet presAssocID="{E65D72FE-AFEA-4FA1-9EEB-FA6B589B6730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0380E9E-316D-47B2-98BF-010FF566429A}" type="presOf" srcId="{E65D72FE-AFEA-4FA1-9EEB-FA6B589B6730}" destId="{86F38A5B-8FC0-497A-A3D6-D24BC8676A2A}" srcOrd="0" destOrd="0" presId="urn:microsoft.com/office/officeart/2005/8/layout/pList1#1"/>
    <dgm:cxn modelId="{B3C34F7F-499F-466A-9E1F-D08661F4CC74}" type="presOf" srcId="{5B191301-7E71-4E28-B5DC-E8263E23B52C}" destId="{F2425E15-8152-406F-8E77-F677A9E3AE33}" srcOrd="0" destOrd="0" presId="urn:microsoft.com/office/officeart/2005/8/layout/pList1#1"/>
    <dgm:cxn modelId="{6A988028-9AA3-406B-ADFB-BCFDD7B03B04}" srcId="{78BA1EB9-29A5-4415-8596-68DDF8691FD8}" destId="{749A2C1E-C58B-4D99-BE3B-3271F17F9750}" srcOrd="0" destOrd="0" parTransId="{49D0F9F6-FE57-4D05-A963-829990DA5DFA}" sibTransId="{5B191301-7E71-4E28-B5DC-E8263E23B52C}"/>
    <dgm:cxn modelId="{330B49B2-30E6-42C4-95E0-57C2156FB33D}" type="presOf" srcId="{749A2C1E-C58B-4D99-BE3B-3271F17F9750}" destId="{4A5B676C-8C2A-44AE-ADEE-8DBA18605246}" srcOrd="0" destOrd="0" presId="urn:microsoft.com/office/officeart/2005/8/layout/pList1#1"/>
    <dgm:cxn modelId="{76CD8425-FF95-4498-BA5E-3FB91E11B5D3}" srcId="{78BA1EB9-29A5-4415-8596-68DDF8691FD8}" destId="{E65D72FE-AFEA-4FA1-9EEB-FA6B589B6730}" srcOrd="1" destOrd="0" parTransId="{5E1D4BC5-504E-4147-A215-559E086062EF}" sibTransId="{CA9A9EE7-CDED-45FE-90B4-838619E8F75A}"/>
    <dgm:cxn modelId="{C6F78747-9B3A-41C4-A37A-F1F7D9F9CA49}" type="presOf" srcId="{78BA1EB9-29A5-4415-8596-68DDF8691FD8}" destId="{C35D7B05-403F-42C8-ABAE-CEA23D3CB8BB}" srcOrd="0" destOrd="0" presId="urn:microsoft.com/office/officeart/2005/8/layout/pList1#1"/>
    <dgm:cxn modelId="{8BF4BEBF-1B24-4ED8-82CA-DC0243C861B8}" type="presParOf" srcId="{C35D7B05-403F-42C8-ABAE-CEA23D3CB8BB}" destId="{09A42E73-69A1-4721-8B39-5C2122F1927B}" srcOrd="0" destOrd="0" presId="urn:microsoft.com/office/officeart/2005/8/layout/pList1#1"/>
    <dgm:cxn modelId="{0B1C021E-BDDB-458A-BE77-51C8A7B70166}" type="presParOf" srcId="{09A42E73-69A1-4721-8B39-5C2122F1927B}" destId="{7FA7937B-8EBD-4006-A07B-7E880F1BADCE}" srcOrd="0" destOrd="0" presId="urn:microsoft.com/office/officeart/2005/8/layout/pList1#1"/>
    <dgm:cxn modelId="{1CD8FE01-1DD6-4156-90F8-D5E588B552FC}" type="presParOf" srcId="{09A42E73-69A1-4721-8B39-5C2122F1927B}" destId="{4A5B676C-8C2A-44AE-ADEE-8DBA18605246}" srcOrd="1" destOrd="0" presId="urn:microsoft.com/office/officeart/2005/8/layout/pList1#1"/>
    <dgm:cxn modelId="{4004B58E-0576-420C-BEA0-9DD19C0E506E}" type="presParOf" srcId="{C35D7B05-403F-42C8-ABAE-CEA23D3CB8BB}" destId="{F2425E15-8152-406F-8E77-F677A9E3AE33}" srcOrd="1" destOrd="0" presId="urn:microsoft.com/office/officeart/2005/8/layout/pList1#1"/>
    <dgm:cxn modelId="{EF8151F6-48BF-45CD-BE02-B1D0C3116B3D}" type="presParOf" srcId="{C35D7B05-403F-42C8-ABAE-CEA23D3CB8BB}" destId="{09995BEB-9B3C-458C-B7F1-06488BA43379}" srcOrd="2" destOrd="0" presId="urn:microsoft.com/office/officeart/2005/8/layout/pList1#1"/>
    <dgm:cxn modelId="{5E4DE325-C856-4577-A837-AD53CC884255}" type="presParOf" srcId="{09995BEB-9B3C-458C-B7F1-06488BA43379}" destId="{B5BBE8BD-1EA4-469F-9C06-BF0E0EF9F9F5}" srcOrd="0" destOrd="0" presId="urn:microsoft.com/office/officeart/2005/8/layout/pList1#1"/>
    <dgm:cxn modelId="{55B79392-CE26-4862-9265-C337ECDAB80A}" type="presParOf" srcId="{09995BEB-9B3C-458C-B7F1-06488BA43379}" destId="{86F38A5B-8FC0-497A-A3D6-D24BC8676A2A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7937B-8EBD-4006-A07B-7E880F1BADCE}">
      <dsp:nvSpPr>
        <dsp:cNvPr id="0" name=""/>
        <dsp:cNvSpPr/>
      </dsp:nvSpPr>
      <dsp:spPr>
        <a:xfrm>
          <a:off x="2484" y="18650"/>
          <a:ext cx="3671499" cy="252966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5B676C-8C2A-44AE-ADEE-8DBA18605246}">
      <dsp:nvSpPr>
        <dsp:cNvPr id="0" name=""/>
        <dsp:cNvSpPr/>
      </dsp:nvSpPr>
      <dsp:spPr>
        <a:xfrm>
          <a:off x="2484" y="2548313"/>
          <a:ext cx="3671499" cy="136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黃覺</a:t>
          </a:r>
          <a:r>
            <a:rPr lang="en-US" altLang="zh-TW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VS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王學兵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陳數</a:t>
          </a:r>
          <a:endParaRPr lang="zh-CN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84" y="2548313"/>
        <a:ext cx="3671499" cy="1362126"/>
      </dsp:txXfrm>
    </dsp:sp>
    <dsp:sp modelId="{B5BBE8BD-1EA4-469F-9C06-BF0E0EF9F9F5}">
      <dsp:nvSpPr>
        <dsp:cNvPr id="0" name=""/>
        <dsp:cNvSpPr/>
      </dsp:nvSpPr>
      <dsp:spPr>
        <a:xfrm>
          <a:off x="4043772" y="48626"/>
          <a:ext cx="3671499" cy="252966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F38A5B-8FC0-497A-A3D6-D24BC8676A2A}">
      <dsp:nvSpPr>
        <dsp:cNvPr id="0" name=""/>
        <dsp:cNvSpPr/>
      </dsp:nvSpPr>
      <dsp:spPr>
        <a:xfrm>
          <a:off x="4041288" y="2548313"/>
          <a:ext cx="3671499" cy="136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周潤發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繆騫人</a:t>
          </a:r>
          <a:endParaRPr lang="zh-CN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41288" y="2548313"/>
        <a:ext cx="3671499" cy="1362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7937B-8EBD-4006-A07B-7E880F1BADCE}">
      <dsp:nvSpPr>
        <dsp:cNvPr id="0" name=""/>
        <dsp:cNvSpPr/>
      </dsp:nvSpPr>
      <dsp:spPr>
        <a:xfrm>
          <a:off x="2484" y="18650"/>
          <a:ext cx="3671499" cy="252966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5B676C-8C2A-44AE-ADEE-8DBA18605246}">
      <dsp:nvSpPr>
        <dsp:cNvPr id="0" name=""/>
        <dsp:cNvSpPr/>
      </dsp:nvSpPr>
      <dsp:spPr>
        <a:xfrm>
          <a:off x="2484" y="2548313"/>
          <a:ext cx="3671499" cy="136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陳數</a:t>
          </a:r>
          <a:endParaRPr lang="zh-CN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84" y="2548313"/>
        <a:ext cx="3671499" cy="1362126"/>
      </dsp:txXfrm>
    </dsp:sp>
    <dsp:sp modelId="{B5BBE8BD-1EA4-469F-9C06-BF0E0EF9F9F5}">
      <dsp:nvSpPr>
        <dsp:cNvPr id="0" name=""/>
        <dsp:cNvSpPr/>
      </dsp:nvSpPr>
      <dsp:spPr>
        <a:xfrm>
          <a:off x="4043772" y="48626"/>
          <a:ext cx="3671499" cy="252966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F38A5B-8FC0-497A-A3D6-D24BC8676A2A}">
      <dsp:nvSpPr>
        <dsp:cNvPr id="0" name=""/>
        <dsp:cNvSpPr/>
      </dsp:nvSpPr>
      <dsp:spPr>
        <a:xfrm>
          <a:off x="4041288" y="2548313"/>
          <a:ext cx="3671499" cy="136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繆騫人</a:t>
          </a:r>
          <a:endParaRPr lang="zh-CN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41288" y="2548313"/>
        <a:ext cx="3671499" cy="1362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7937B-8EBD-4006-A07B-7E880F1BADCE}">
      <dsp:nvSpPr>
        <dsp:cNvPr id="0" name=""/>
        <dsp:cNvSpPr/>
      </dsp:nvSpPr>
      <dsp:spPr>
        <a:xfrm>
          <a:off x="2484" y="18650"/>
          <a:ext cx="3671499" cy="252966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5B676C-8C2A-44AE-ADEE-8DBA18605246}">
      <dsp:nvSpPr>
        <dsp:cNvPr id="0" name=""/>
        <dsp:cNvSpPr/>
      </dsp:nvSpPr>
      <dsp:spPr>
        <a:xfrm>
          <a:off x="2484" y="2548313"/>
          <a:ext cx="3671499" cy="136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黃覺</a:t>
          </a:r>
          <a:endParaRPr lang="zh-CN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484" y="2548313"/>
        <a:ext cx="3671499" cy="1362126"/>
      </dsp:txXfrm>
    </dsp:sp>
    <dsp:sp modelId="{B5BBE8BD-1EA4-469F-9C06-BF0E0EF9F9F5}">
      <dsp:nvSpPr>
        <dsp:cNvPr id="0" name=""/>
        <dsp:cNvSpPr/>
      </dsp:nvSpPr>
      <dsp:spPr>
        <a:xfrm>
          <a:off x="4043772" y="48626"/>
          <a:ext cx="3671499" cy="252966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F38A5B-8FC0-497A-A3D6-D24BC8676A2A}">
      <dsp:nvSpPr>
        <dsp:cNvPr id="0" name=""/>
        <dsp:cNvSpPr/>
      </dsp:nvSpPr>
      <dsp:spPr>
        <a:xfrm>
          <a:off x="4041288" y="2548313"/>
          <a:ext cx="3671499" cy="136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周潤發</a:t>
          </a:r>
          <a:endParaRPr lang="zh-CN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41288" y="2548313"/>
        <a:ext cx="3671499" cy="1362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13BD8-A5E8-4BC9-9D7F-BBA051DBAD4F}" type="datetimeFigureOut">
              <a:rPr lang="zh-TW" altLang="en-US" smtClean="0"/>
              <a:pPr/>
              <a:t>2014/10/28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9D69A-C24D-4554-A88E-090958BF80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77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劇照出處：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陳數版：</a:t>
            </a:r>
            <a:r>
              <a:rPr lang="en-US" altLang="zh-TW" dirty="0" smtClean="0"/>
              <a:t>http://blog.roodo.com/vasary/archives/8261447.html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周潤發版：</a:t>
            </a:r>
            <a:r>
              <a:rPr lang="en-US" altLang="zh-TW" dirty="0" smtClean="0"/>
              <a:t>http://ent.hunantv.com/d/x/20081212/137336.html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D69A-C24D-4554-A88E-090958BF800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07827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D69A-C24D-4554-A88E-090958BF800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6752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照片引自：</a:t>
            </a:r>
            <a:r>
              <a:rPr lang="en-US" altLang="zh-TW" dirty="0" smtClean="0"/>
              <a:t>http://culture.people.com.cn/BIG5/22219/7096891.html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D69A-C24D-4554-A88E-090958BF800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9839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照片引自：</a:t>
            </a:r>
            <a:r>
              <a:rPr lang="en-US" altLang="zh-TW" dirty="0" smtClean="0"/>
              <a:t>http://culture.people.com.cn/BIG5/22219/7096891.html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D69A-C24D-4554-A88E-090958BF800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9839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照片引自：</a:t>
            </a:r>
            <a:r>
              <a:rPr lang="en-US" altLang="zh-TW" dirty="0" smtClean="0"/>
              <a:t>http://culture.people.com.cn/BIG5/22219/7096891.html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D69A-C24D-4554-A88E-090958BF800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98391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照片引自：</a:t>
            </a:r>
            <a:r>
              <a:rPr lang="en-US" altLang="zh-TW" dirty="0" smtClean="0"/>
              <a:t>http://culture.people.com.cn/BIG5/22219/7096891.html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D69A-C24D-4554-A88E-090958BF800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9839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照片引自：</a:t>
            </a:r>
            <a:r>
              <a:rPr lang="en-US" altLang="zh-TW" dirty="0" smtClean="0"/>
              <a:t>http://culture.people.com.cn/BIG5/22219/7096891.html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D69A-C24D-4554-A88E-090958BF800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9839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劇照出處：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陳數：</a:t>
            </a:r>
            <a:r>
              <a:rPr lang="en-US" altLang="zh-TW" dirty="0" smtClean="0"/>
              <a:t>http://ent.163.com/09/0401/22/55RKOT6400031KK9.html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周潤發版：</a:t>
            </a:r>
            <a:r>
              <a:rPr lang="en-US" altLang="zh-TW" dirty="0" smtClean="0"/>
              <a:t>http://zhao.meituan.com/article/19940.html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D69A-C24D-4554-A88E-090958BF800E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827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劇照出處：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黃覺：</a:t>
            </a:r>
            <a:r>
              <a:rPr lang="en-US" altLang="zh-TW" dirty="0" smtClean="0"/>
              <a:t>http://ent.163.com/09/0401/22/55RKOT6400031KK9.html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周潤發版：</a:t>
            </a:r>
            <a:r>
              <a:rPr lang="en-US" altLang="zh-TW" dirty="0" smtClean="0"/>
              <a:t>http://zhao.meituan.com/article/19940.html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D69A-C24D-4554-A88E-090958BF800E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827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D69A-C24D-4554-A88E-090958BF800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6752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未标题-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C66B-C7D5-4810-82E6-5826A56E5B98}" type="datetimeFigureOut">
              <a:rPr lang="zh-CN" altLang="en-US" smtClean="0"/>
              <a:pPr/>
              <a:t>2014/10/28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DF0F-BFCC-4A24-BDFE-43C5013E0D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标题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8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Kunstler Script" pitchFamily="66" charset="0"/>
                <a:cs typeface="Arial" pitchFamily="34" charset="0"/>
              </a:defRPr>
            </a:lvl1pPr>
          </a:lstStyle>
          <a:p>
            <a:r>
              <a:rPr lang="en-US" altLang="zh-CN" dirty="0" smtClean="0"/>
              <a:t>PPT Template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C66B-C7D5-4810-82E6-5826A56E5B98}" type="datetimeFigureOut">
              <a:rPr lang="zh-CN" altLang="en-US" smtClean="0"/>
              <a:pPr/>
              <a:t>2014/10/28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DF0F-BFCC-4A24-BDFE-43C5013E0D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C66B-C7D5-4810-82E6-5826A56E5B98}" type="datetimeFigureOut">
              <a:rPr lang="zh-CN" altLang="en-US" smtClean="0"/>
              <a:pPr/>
              <a:t>2014/10/28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DF0F-BFCC-4A24-BDFE-43C5013E0D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C66B-C7D5-4810-82E6-5826A56E5B98}" type="datetimeFigureOut">
              <a:rPr lang="zh-CN" altLang="en-US" smtClean="0"/>
              <a:pPr/>
              <a:t>2014/10/28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DF0F-BFCC-4A24-BDFE-43C5013E0D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C66B-C7D5-4810-82E6-5826A56E5B98}" type="datetimeFigureOut">
              <a:rPr lang="zh-CN" altLang="en-US" smtClean="0"/>
              <a:pPr/>
              <a:t>2014/10/28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DF0F-BFCC-4A24-BDFE-43C5013E0D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C66B-C7D5-4810-82E6-5826A56E5B98}" type="datetimeFigureOut">
              <a:rPr lang="zh-CN" altLang="en-US" smtClean="0"/>
              <a:pPr/>
              <a:t>2014/10/28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DF0F-BFCC-4A24-BDFE-43C5013E0D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C66B-C7D5-4810-82E6-5826A56E5B98}" type="datetimeFigureOut">
              <a:rPr lang="zh-CN" altLang="en-US" smtClean="0"/>
              <a:pPr/>
              <a:t>2014/10/28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DF0F-BFCC-4A24-BDFE-43C5013E0D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C66B-C7D5-4810-82E6-5826A56E5B98}" type="datetimeFigureOut">
              <a:rPr lang="zh-CN" altLang="en-US" smtClean="0"/>
              <a:pPr/>
              <a:t>2014/10/28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DF0F-BFCC-4A24-BDFE-43C5013E0D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C66B-C7D5-4810-82E6-5826A56E5B98}" type="datetimeFigureOut">
              <a:rPr lang="zh-CN" altLang="en-US" smtClean="0"/>
              <a:pPr/>
              <a:t>2014/10/28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DF0F-BFCC-4A24-BDFE-43C5013E0D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C66B-C7D5-4810-82E6-5826A56E5B98}" type="datetimeFigureOut">
              <a:rPr lang="zh-CN" altLang="en-US" smtClean="0"/>
              <a:pPr/>
              <a:t>2014/10/28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DF0F-BFCC-4A24-BDFE-43C5013E0D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C66B-C7D5-4810-82E6-5826A56E5B98}" type="datetimeFigureOut">
              <a:rPr lang="zh-CN" altLang="en-US" smtClean="0"/>
              <a:pPr/>
              <a:t>2014/10/28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DF0F-BFCC-4A24-BDFE-43C5013E0D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桌面\未标题-4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753100"/>
            <a:ext cx="9144000" cy="1104900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FC66B-C7D5-4810-82E6-5826A56E5B98}" type="datetimeFigureOut">
              <a:rPr lang="zh-CN" altLang="en-US" smtClean="0"/>
              <a:pPr/>
              <a:t>2014/10/28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1DF0F-BFCC-4A24-BDFE-43C5013E0D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9712" y="5589240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健行科技大學通識教育</a:t>
            </a:r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中心邵承芬</a:t>
            </a:r>
            <a:endParaRPr lang="en-US" altLang="zh-TW" sz="24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algn="ctr"/>
            <a:fld id="{7733C640-7F4F-4F55-9D2D-49E534A54DF2}" type="datetime1">
              <a:rPr lang="zh-TW" altLang="en-US" sz="240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 algn="ctr"/>
              <a:t>2014/10/28</a:t>
            </a:fld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960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傾城之戀</a:t>
            </a:r>
            <a:endParaRPr lang="zh-CN" altLang="en-US" sz="960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350" y="548680"/>
            <a:ext cx="3676650" cy="253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女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主角簡介－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rd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女主角→白流蘇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窮遺老的女兒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p11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p4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婚已經離了七八年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p1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四奶奶說：回到娘家來，眼見得娘家就要敗光了－－天生的掃帚星！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P2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親娘說：我年紀大了，說聲走，一撒手就走了，可顧不得你了們。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天下沒有不散的筵席，你跟著我，總不是長久之計。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倒是回去是正經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P2-3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意思是回到夫家去戴孝主喪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P1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在七妹寶絡的相親場子裡遇見范柳原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P6-7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6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497"/>
          <a:stretch/>
        </p:blipFill>
        <p:spPr>
          <a:xfrm>
            <a:off x="5314160" y="0"/>
            <a:ext cx="3810000" cy="314553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男主角簡介－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word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男主角→范柳原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33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歲馬來亞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華僑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p5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父母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雙亡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孤身流落在英倫，很吃過一些苦，然後方才獲得了繼承權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他年紀輕輕的時候受了些刺激，漸漸的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就往放浪的一條路上走，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嫖賭吃著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，樣樣都來，獨獨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無意於家庭幸福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女方配角簡介－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word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白老太太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三爺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三奶奶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有一個兒子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奶奶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金枝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金蟬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七妹→寶絡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八妹</a:t>
            </a:r>
          </a:p>
        </p:txBody>
      </p:sp>
    </p:spTree>
    <p:extLst>
      <p:ext uri="{BB962C8B-B14F-4D97-AF65-F5344CB8AC3E}">
        <p14:creationId xmlns:p14="http://schemas.microsoft.com/office/powerpoint/2010/main" xmlns="" val="19641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男方配角簡介－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word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</a:t>
            </a:r>
            <a:r>
              <a:rPr lang="en-US" altLang="zh-TW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徐先生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徐太太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一雙兒女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尤其是徐太太穿針引線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去白家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報喪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為寶絡安排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相親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接白流蘇去香港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老姜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朱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原本安排給流蘇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香港飯店接風的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阿栗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兒子→巴而敦道住家的女傭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9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文本劇情簡介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白家是守舊人家。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徐太太上門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報喪→白流蘇離掉了的那位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作媒→白寶絡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范柳原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相親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范柳原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白流蘇在香港碰面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白流蘇再次至香港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二次大戰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影本劇情簡介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白流蘇嫁給唐一元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范柳原落魄於香港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結識洪蓮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徐太太→大好人，一心體貼流蘇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白寶絡→流蘇的好姐妹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投身革命追求積極向上的生活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邱律師→甘草人物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參考資料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專訪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傾城之戀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男女一號 要“革張愛玲的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命”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http://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tc.wangchao.net.cn/yule/detail_13827.html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b="1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651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844408" cy="2016224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願天下有情人</a:t>
            </a:r>
            <a:r>
              <a:rPr lang="en-US" altLang="zh-TW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終成眷屬</a:t>
            </a:r>
            <a:endParaRPr lang="zh-CN" altLang="en-US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990" y="4437112"/>
            <a:ext cx="77724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4381552"/>
            <a:ext cx="68580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buFont typeface="Calibri" pitchFamily="34" charset="0"/>
              <a:buChar char="−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傾城名句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死生契闊，與子相悅，執子之手，與子偕老。</a:t>
            </a:r>
            <a:r>
              <a:rPr lang="en-GB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3050"/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CN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3048907040"/>
              </p:ext>
            </p:extLst>
          </p:nvPr>
        </p:nvGraphicFramePr>
        <p:xfrm>
          <a:off x="714380" y="500042"/>
          <a:ext cx="7715272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張愛玲簡介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湖北豐潤人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1920/09/30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1995/09/08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，享年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76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本名張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瑛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，愛玲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乃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Eileen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的音譯。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年→父母離異。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1943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年→結識胡蘭成。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年→與胡蘭成結婚。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1947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年→與胡蘭成離異。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1952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年→移居香港。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003" y="3140968"/>
            <a:ext cx="363653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362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張愛玲簡介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1955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年→前往美國。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1956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年→與德裔美人賴雅結婚。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1961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年→曾來台訪問。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1967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年→賴雅過世。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1973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年→移居洛杉磯。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1995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年→過世。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003" y="3140968"/>
            <a:ext cx="363653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324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張愛玲的顯赫家世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父張志沂→</a:t>
            </a:r>
            <a:r>
              <a:rPr lang="zh-TW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典型的</a:t>
            </a:r>
            <a:r>
              <a:rPr lang="zh-TW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遺少</a:t>
            </a:r>
            <a:endParaRPr lang="en-US" altLang="zh-TW" b="1" dirty="0" smtClean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張佩綸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李菊藕之子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祖母是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李鴻章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的長女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母黃逸梵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黃翼升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之女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繼母孫用蕃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孫寶琦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之女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108944"/>
            <a:ext cx="363653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598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張愛玲求學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寫作歷程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1931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年→進入聖瑪利亞女中就讀。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年→在校刊發表→不幸的她。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年→發表摩登紅樓夢。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1937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年→自中學畢業。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1939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年→香港大學。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年→輟學回上海就讀。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1943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發表沈香屑；第一爐香。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108944"/>
            <a:ext cx="363653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24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張愛玲幼年的遭遇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歲→父親再娶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與弟弟受繼母虐待。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歲→受父親囚禁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投奔母親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母親也是依靠姑母過日子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歲→結婚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丈夫外遇。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108944"/>
            <a:ext cx="363653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847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8680" y="3933056"/>
            <a:ext cx="685804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buFont typeface="Calibri" pitchFamily="34" charset="0"/>
              <a:buChar char="−"/>
            </a:pPr>
            <a:r>
              <a:rPr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白流蘇名句</a:t>
            </a:r>
            <a:endParaRPr lang="en-US" altLang="zh-TW" sz="24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連我這樣守舊的人家，也還說“初嫁從親，再嫁從身”哩。</a:t>
            </a:r>
            <a:endParaRPr lang="en-US" altLang="zh-TW" sz="2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炸死了你，我的故事就該完了。炸死了我，你的故事還長著呢</a:t>
            </a:r>
            <a:r>
              <a:rPr lang="zh-TW" altLang="en-US" sz="2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en-GB" sz="2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sz="2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3050"/>
            <a:r>
              <a:rPr 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CN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4220045906"/>
              </p:ext>
            </p:extLst>
          </p:nvPr>
        </p:nvGraphicFramePr>
        <p:xfrm>
          <a:off x="714380" y="500042"/>
          <a:ext cx="7715272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828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3861048"/>
            <a:ext cx="68580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buFont typeface="Calibri" pitchFamily="34" charset="0"/>
              <a:buChar char="−"/>
            </a:pPr>
            <a:r>
              <a:rPr lang="zh-TW" altLang="en-US" sz="24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范柳原名句</a:t>
            </a:r>
            <a:endParaRPr lang="en-US" altLang="zh-TW" sz="2400" b="1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真正的中國女人是世界上最美的，永遠不會過了時。</a:t>
            </a:r>
            <a:endParaRPr lang="en-US" altLang="zh-TW" sz="2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無用的女人是最最厲害的女人</a:t>
            </a:r>
            <a:r>
              <a:rPr lang="zh-TW" altLang="en-US" sz="2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跟你在一起我就喜歡做各種傻事</a:t>
            </a:r>
            <a:r>
              <a:rPr lang="zh-TW" altLang="en-US" sz="2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一個不吃醋的女人，多少有點病態</a:t>
            </a:r>
            <a:r>
              <a:rPr lang="zh-TW" altLang="en-US" sz="2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我們那時候太忙著談戀愛，哪裡還有工夫戀愛？</a:t>
            </a:r>
            <a:r>
              <a:rPr lang="en-GB" sz="2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sz="2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3050"/>
            <a:r>
              <a:rPr 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CN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xmlns="" val="1298657325"/>
              </p:ext>
            </p:extLst>
          </p:nvPr>
        </p:nvGraphicFramePr>
        <p:xfrm>
          <a:off x="714380" y="500042"/>
          <a:ext cx="7715272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105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ppyvalentine1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AC0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936</Words>
  <Application>Microsoft Office PowerPoint</Application>
  <PresentationFormat>如螢幕大小 (4:3)</PresentationFormat>
  <Paragraphs>139</Paragraphs>
  <Slides>17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Happyvalentine1</vt:lpstr>
      <vt:lpstr>傾城之戀</vt:lpstr>
      <vt:lpstr>投影片 2</vt:lpstr>
      <vt:lpstr>張愛玲簡介-1</vt:lpstr>
      <vt:lpstr>張愛玲簡介-2</vt:lpstr>
      <vt:lpstr>張愛玲的顯赫家世</vt:lpstr>
      <vt:lpstr>張愛玲求學/寫作歷程</vt:lpstr>
      <vt:lpstr>張愛玲幼年的遭遇</vt:lpstr>
      <vt:lpstr>投影片 8</vt:lpstr>
      <vt:lpstr>投影片 9</vt:lpstr>
      <vt:lpstr>女主角簡介－word版-1</vt:lpstr>
      <vt:lpstr>男主角簡介－word版-2</vt:lpstr>
      <vt:lpstr>女方配角簡介－word版-3</vt:lpstr>
      <vt:lpstr>男方配角簡介－word版-4</vt:lpstr>
      <vt:lpstr>文本劇情簡介</vt:lpstr>
      <vt:lpstr>影本劇情簡介</vt:lpstr>
      <vt:lpstr>參考資料</vt:lpstr>
      <vt:lpstr>願天下有情人 終成眷屬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Valentines</dc:title>
  <dc:creator>USER</dc:creator>
  <cp:lastModifiedBy>SHAW</cp:lastModifiedBy>
  <cp:revision>11</cp:revision>
  <dcterms:created xsi:type="dcterms:W3CDTF">2014-10-14T12:36:04Z</dcterms:created>
  <dcterms:modified xsi:type="dcterms:W3CDTF">2014-10-28T04:09:43Z</dcterms:modified>
</cp:coreProperties>
</file>