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3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59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470" autoAdjust="0"/>
    <p:restoredTop sz="94660"/>
  </p:normalViewPr>
  <p:slideViewPr>
    <p:cSldViewPr>
      <p:cViewPr varScale="1">
        <p:scale>
          <a:sx n="62" d="100"/>
          <a:sy n="62" d="100"/>
        </p:scale>
        <p:origin x="-148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024F2-4A38-4583-8036-2353BB439708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1F3DA-C491-4DFB-B507-8AFED11C9A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729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9AF84E-E5CD-4E0F-9848-AC7804F742FE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3AD28-4C3A-41D1-B7D9-091D7EA073A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28693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09117-E344-47BA-8837-2508EDFF6188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43AF-6905-404A-B5BB-9C78C4946700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55900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5DAF2-FE65-4711-AF48-CD766B4900DB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22A7-C9F1-4A0C-BA9B-58DC2668A0E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64619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05E89-FFFB-492D-8DBB-9214AC94A36D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4C177-EFF2-4220-BB0C-3ECE3D7B3CF2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83061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75028-E437-4D91-861D-19297803D4A0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49BF2-0647-40B7-8A15-1949F1578FB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25659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B35DD-179B-45A1-9AA5-1966D0316232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5C1E9-AD6B-49C4-834D-791D366E5FA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55489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ADE67-9374-49EE-A61B-814E159A06AF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A1E8C-C3ED-41DF-9EB9-47DD01739D8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94626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032DC-7F7F-4788-BA26-8CB5FE047CCC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56952-5A29-42D1-A9BA-A2012CF0B77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81592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882D2-F1B9-497C-A4E4-18A70FFFCDA3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4FBE6-8B1A-4E22-9129-C6F91252D8D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72326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439317-A95F-48E6-A230-CA74521B0C39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5EEDC-041B-4D9B-BA1A-A488D5A8529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404557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59020-9A74-45ED-AEA8-0B31B51966BF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18162-CD04-4DAA-8BBE-4C623B787AED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76484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altLang="zh-TW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altLang="zh-TW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D84BC6-ACB0-4627-9F2C-6B05E64B49CC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56CBAA5-E9D3-420A-A624-074117ACC46E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MW-aJvp6OQ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3QE_ZmiOv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BKHhN7MpSw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50496" y="188640"/>
            <a:ext cx="7141983" cy="1512168"/>
          </a:xfrm>
        </p:spPr>
        <p:txBody>
          <a:bodyPr/>
          <a:lstStyle/>
          <a:p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</a:t>
            </a:r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1031</a:t>
            </a: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現代公民核心能力課程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en-US" altLang="zh-TW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歷史共和國：互文詮釋與想像</a:t>
            </a:r>
            <a:r>
              <a:rPr lang="en-US" altLang="zh-TW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br>
              <a:rPr lang="en-US" altLang="zh-TW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第二場</a:t>
            </a:r>
            <a:r>
              <a:rPr lang="zh-TW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協同教學</a:t>
            </a:r>
            <a:endParaRPr lang="fr-CA" altLang="zh-TW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851920" y="5157192"/>
            <a:ext cx="5142284" cy="1196131"/>
          </a:xfrm>
        </p:spPr>
        <p:txBody>
          <a:bodyPr/>
          <a:lstStyle/>
          <a:p>
            <a:pPr algn="l"/>
            <a:r>
              <a:rPr lang="zh-TW" altLang="en-US" sz="2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任課教師：邵承芬</a:t>
            </a:r>
            <a:endParaRPr lang="en-US" altLang="zh-TW" sz="2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協同教師：吳美玲；</a:t>
            </a:r>
            <a:r>
              <a:rPr lang="zh-TW" altLang="en-US" sz="26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邵仕剛</a:t>
            </a:r>
            <a:endParaRPr lang="fr-CA" altLang="zh-TW" sz="26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1880" y="2492896"/>
            <a:ext cx="475252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協同主題：</a:t>
            </a:r>
            <a:endParaRPr lang="en-US" altLang="zh-TW" sz="44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記憶、想像與認同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436096" y="6309320"/>
            <a:ext cx="1800200" cy="332656"/>
          </a:xfrm>
        </p:spPr>
        <p:txBody>
          <a:bodyPr/>
          <a:lstStyle/>
          <a:p>
            <a:fld id="{22EC9146-B94B-4F44-B1B2-C86E93095B0F}" type="datetime1">
              <a:rPr lang="zh-TW" altLang="en-US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2014/12/22</a:t>
            </a:fld>
            <a:endParaRPr lang="fr-CA" altLang="zh-TW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2" y="4221088"/>
            <a:ext cx="3485410" cy="256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" y="1772816"/>
            <a:ext cx="3491879" cy="255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6" y="116632"/>
            <a:ext cx="1400175" cy="1771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討論四背景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484784"/>
            <a:ext cx="6329362" cy="464137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雲芳究竟在五寶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娟娟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身上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些什麼？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同性戀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母性的光輝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對子女的期待→從小的守護到成人的依戀，最後均化為無奈與不捨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娟娟的人生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又可以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些什麼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5602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討論四主題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期待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等待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是禁不起孤獨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離群而索居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問世間</a:t>
            </a:r>
            <a:r>
              <a:rPr lang="zh-TW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情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為何物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友情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愛情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親情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請兩位老師談談您的看法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想法。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4832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結論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無法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無奈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無怨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悔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在大時代中，多少人妻離子散；多少家庭的悲歡離合；多少戀人被棒打鴛鴦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海角七號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，多少的故事發生在你我的父祖輩身上，雖不可歌可泣，卻也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動人心弦，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您可曾探訪他們的心靈深處。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42630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…….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人生經常在後論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後悔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/>
              <a:t>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如果您是白先勇，可否有其它的結局？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如果是您，會如何舖陳結局？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還是下一個故事會更好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pic>
        <p:nvPicPr>
          <p:cNvPr id="2048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4680520" cy="615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98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08335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祝福各位幸福安康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fr-CA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03463"/>
            <a:ext cx="8229600" cy="3983037"/>
          </a:xfrm>
        </p:spPr>
        <p:txBody>
          <a:bodyPr/>
          <a:lstStyle/>
          <a:p>
            <a:endParaRPr lang="fr-CA" altLang="zh-TW" dirty="0" smtClean="0">
              <a:solidFill>
                <a:schemeClr val="bg1"/>
              </a:solidFill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C3F-D4E7-4F5C-949E-B09558996DF8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pic>
        <p:nvPicPr>
          <p:cNvPr id="512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6379"/>
            <a:ext cx="4310782" cy="507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楔子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-1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51720" y="1340768"/>
            <a:ext cx="6635080" cy="4785395"/>
          </a:xfrm>
        </p:spPr>
        <p:txBody>
          <a:bodyPr/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想像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安德森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小說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「再現」民族這種想像的共同體，提供了技術上的手段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孤戀花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白先勇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移出者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家鄉社會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間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離鄉背井的歷史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脈絡→召喚出集體認同的記憶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0" y="61092"/>
            <a:ext cx="226891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楔子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圖騰與禁忌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弗洛依德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思維機能是如何於圖騰下的禁忌發生、演進，並世代相傳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形成人類總體大腦中的痕迹組織化，成為人類共有的遺傳性心理特質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孤戀花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白先勇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娟娟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遺傳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環境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68" r="21414"/>
          <a:stretch/>
        </p:blipFill>
        <p:spPr bwMode="auto">
          <a:xfrm>
            <a:off x="-4176" y="19396"/>
            <a:ext cx="2096814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1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39752" y="16465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討論一背景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39752" y="1340768"/>
            <a:ext cx="6329362" cy="4525963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流露出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外省人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的失根與漂泊感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亂世兒女的悲歡聚散與生命韌性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028" y="2708920"/>
            <a:ext cx="3229426" cy="4128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134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討論一主題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時空的變幻與交錯</a:t>
            </a:r>
            <a:endParaRPr lang="en-US" altLang="zh-TW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那些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年我們一起逃難的歲月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殺人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與被殺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生離死別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個體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大時代的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交融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請兩位老師談一下各自的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生命經驗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3185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討論二背景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95736" y="1484784"/>
            <a:ext cx="6696744" cy="496855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→籠罩著悲苦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暴力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死亡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雲芳；五寶；娟娟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女人命如草芥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文本中的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→顯露出骯髒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粗暴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冷酷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黑道人物；日本酒客；華三；柯老雄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卑微的樂師林三郎是例外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僅在影本中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sp>
        <p:nvSpPr>
          <p:cNvPr id="9218" name="AutoShape 2" descr="data:image/jpeg;base64,/9j/4AAQSkZJRgABAQAAAQABAAD/2wCEAAkGBhQSERITExQVFBIUGBUVGBYUFRUVFRUUFBQVFRUUFBQXHCYeGBkkGRQUHzAgIycpLCwsFR4xNTAqNSYrLCkBCQoKDgwOGg8PGikcHRwpKSksKSwpKSwsKSkpKSkpLCkpKSkpKSksLCwpKSkpKSkpKSwpKSkpKSkpKSksLCwpLP/AABEIALQA8AMBIgACEQEDEQH/xAAcAAABBQEBAQAAAAAAAAAAAAAEAQIDBQYABwj/xAA6EAABAwIEAwYEBAYCAwEAAAABAAIRAyEEEjFBBVFhBhMicYGhQpGxwRQyUvAHIzNicvHR4YKSskP/xAAaAQACAwEBAAAAAAAAAAAAAAADBAECBQAG/8QAJhEAAgICAgIBBAMBAAAAAAAAAAECEQMhEjEEQSITMjNRBSNxYf/aAAwDAQACEQMRAD8AfhNArXEYTOwxyVNRrBrQXENFhfmVaUcc2pTOR2bKcpjnC87k0a2OEmrrRGOHHLFpbJ19R90HxbhWYGTHhc4XBnKJj5qX8QILZE3tN+qrauJz52yZbGnIj/fzUwlsKsUm9kvZ9pdRIta1yBcdNUZUqhwykeIWWdwTy2oI+I+XqrB+ODagYdfpKOns7L48m/iiajWymFFiafxBMxryHB0DKbdZO6LwxaWmd9ETsUacaf7I8DVvBScUZPiGyHccjpRsghTRW6dh3B8TmaAinVMrljXdrqWFc4SXnkyD83aKox/8SKr3SxjGDr4iirDKQGU0memnFyCCsR2qFx0VFR/iBiAZIY4dWx9CheJ9q31vgDR6n6oiwTReGZR2PmEmdV1PiOmYW3jVEUsU1xsfmjOFBYZU9BzKk2T3v2KhYU/IhsOrHQpAxRhKXclQJdDy86LiIUZefVOaV1F09kgcklOFW+i55lVLqhoapTifDCjStZJXJnNEIbK7u1LUZlKjqPJspTByj6IgTzTXKQKPMroG9aZrOKU3Fgi4BJPpopeFYmmMO9jwco8TjMHM4w0NAN9rpMdWy2mMxiTsNyhGPYarBTbIsHcnQdY+6zZKzW8Nyl43CSpbd/4HNbSpOeWtJLIBMyYcDNuig79pcXSIi0bg6yVJiOHw9z8xuQYHS10O+m1pkDXz+irFAMmbD91tuiBtUNeDBj+7REVK7czXuADjplMyBMEBC1mNaQY/fkn4h5yNf8RtbYbQiUGglNJxT3oKZWL5zAgDQH6kqSm6LIU6awA331koikMwaegRYGT5UadrroTitcMpF7jAb+4WE4l2kq1RlBLGfpB1/wAirvtxjYYykNzmPkLD3lY1P4Maq2Zk5PoUlKE1cE0CHyn0qxB5+d1G1y4hccPq1ZMwB0Gia15TQUsLns4usDi8wjce6MDlWYDCkB7z8IzQbSNFPh+INcY0PVL5Mb7RoYMyaphxUlCoFEQkCDxGXK+iasR6prTdNyJ7VVlok2QQmQnBOc3kqB0I5y5p+aUiUwt5arjpMdVqAgc0O9TFukpr2qSOxKVHME2pSgwpqbnAHknh4yydVPJlFji2al2ANWRlzZRmMkCAN5lLRwmRjXhoDXTERJhRufYqFlT9z++iT0JrLOuNugzEYV5kRcDMb7DX6FV+Kw7gxjyPC6ctxeNbDRS59boKo6xC6NE7CjwioRTOUTVHhuLxr/j90JSwD3NqNA/pSXXFgDB890lKqSBc26n/AJQuaHEc/wB/cotILHPkj0w5nBKpFO39UEtuLgCUTg6dsu4sVT96YiTbS+iouJdontmnTdlG7hr5BFxwt6KeT5E5xqb0RdryfxBB2a37qkJT61UuMkknm4yfmo1pRVKjLexV0pVyuQdKc0pic0KGSOLIUjKas+C8N7w+IeHdexdiexeDgONMOc0yC65+WijR1bPDcQ94nNPKL/KFAHLU/wAT2NbxTFNpgBrXNECwByNze6yuZS9nI0XBeNsIFLETk0a/V1LqObeYVjjuGupFs+JjgHMe27HNOhB+o2WPouutNUe6pTotYXSzO5zZOUAC0DQKjhyQWGZwdPoeXLglotkAkRKeacJJprTNWFPaEAR7cpagYRDBayGw6/Y1+tk6mANdU+nS5prmqjZerRERdIWBGNohok3nZJWoDLIXWdSfQCCR5LnUkQWGEzKrciqgX5KHDoKcx9yoHPugpGSTl0XQ1XVPqVLBQ1n6FSkETI6RUdcXlcDdPqiyuibA8XWyse7kCsU4yt1imgtjmIWLxNDI4tOycwC+chlcEqVrZTIqJCRXrOEsFMudrbePkqarRgqsZqXQWeJw2RojD0ySITKVIuMAXWv4LwUtF7zrYeyic1FE48bkwngPCIAzfJerdlmCnTc8mGgFxOwDRJPyn5LA4WjUzNaxguYlzoCP/iHxSvh8E6nTfANYUXuYI8JpOc4c7kEJSFynbY3lShCqPMu1HEm4jGYmu2ctWo9zZ1ykiJ9AFWAJ9GlmMBXGG4Gd4E7nQdU65KIlHG5dFO1i3HZam1lIOf8Amc7Lp8LmOB+yBwvZsOdAILBvu4/8K6w3Z+pWr0aLAQ2ZJ2aNCSfsqLKuVBJYWo2y14/hKIpuDGgOaQJHNoE/MGVkSrztEcmKxNIHwU3Mb5uawNJVLugZdsc8bUR1LqpqT4Khc5TUKUoFDduiVt0hGqmw1QXB1Tgy6DJ8WMY1ziJRG52TKpnRFCjGqe+loo5nLHsCOkKZuHAaZTqjdktyIVeRdxpCCraVA591BhqvgCR70eqMIIzWKZEtKYx65lTULqLIjY9TPFpQQddWrWNyXVqOsq6zlmuNf1dNh6rQ4utAPn7Kp4hhy+HWI0BH0PJGxOnZGSLcSlTmmEtSkW6iFJh8M558IJ8k5aE1F2aHh4ZXphhJDhy9ipMRwpuUNMEi8gRKgwOALYI10Bm+byRrGuDy15vpf6JCWncejXjG41JbIeGcODDMLV8PVbSo2VpgmaAJfJPkxjHiS6NK3s9Ro0XYpz3OMDK3YPJsR1We440V8Fi6bj4gzv2k/rpS4z5tLh6hX/Eq1I06dOpUsyXkNOkAmXHoF5P2m7SOqVq7KFR34VxhoiJYIgHeJkxumMSk2mvQlnkoxafsG7PYXO/yWmxmOFAXbI8pVX2To6rcUcIxwh7QQozTqYTxsf8AXoz1BrKga8HI8n4QRbmRoVv+D1+6bTaCwVauYgu0yUwczzF/IbrM/gWM0srbjmEY/hFbEQBWps7pr/iyms12UGbTmUQalLRbOnCFsxPE+JjEV6tUaVHF3KRNjG0gaIWq3koaTYAHJTKzezoRqKRJRZKJY/KehQlJ8Iqk3MUNr9h+VdElJkmUd3EXQeGZfyR5qSIS+RjGG2xX07JgOko6hStfRQmlJ0SrkNxj+wepTCfhWGUUcOPJNqMhSpES2qMlg60sUjn2QmDNiEorbLXcdnmLCmVlK619lXNqounivBCrxOsa43TamP0aDfny9EOa4JMOiOklR0XeLU+cST5KJaGcMFLbJHibDKT11+SJwtAN1uDrN56gCJISMcJ1uOkEqWm2Q6BI5b36ckLkx76cUth2G4VTeTmDZbzgzNx7EFGnhFHK6GgQLtbIn0Q3DKZgXuwGDzYdBljYyJKuMPiQAIBk9dZ+oS+WbT0ysMSluiiZhQ4NeJaxp0gHcQBzKSthjUqu7sTJJ2BAnfYK+x9APESQG3IZb9mwVRhnOa01qd6YdkeBJLCdJO46q+LJ9Q7N8FoezCVWatJHNt1YYLEwevWyMwGJsOqq+1nFmUqbmutUcx2W3pr6q/C3QnHy300Z7tT2icx9SjRqS1zctRw3J/M0Hlosi1WGDw7XmCrKrwQNAdEjfon1JY1QvKMszss+yLbLYMMBZngmRo8OsQr6S5sAwef+1n5XcjXwx4wQ0YF1SqBBcToJhJ2txbqNBmBdAe94rPaDORjR4Q47lxvH9qM4I17Huq1Kj2tpNL8zWNgxsSbX0gaz0WX4tjO/rPrPnO8knoAIaPQAI2FJKxfyJOT4+iuhOBSuaPVc1qklaHNCLpVAEPlUrWqGTSbJqYi6PwrZMIGkwkqyoUCy6WyIZxz4ui2weFkwd0e3DhpiNELhsUPCd0S/FF0hISYyreyuxXi2Q76R3Wgp4cREIXiGGM6WVLoNGXpnk2FrlpKUVLoOpihmsuOIHNen4nkFILNS6dUqeExrEIHvJKla45Tt9VNHNhXDAYN2jW0e5T6bjnJDvMn7JnBidA0Rud0azDkuksgAkAAcrxbol8iH/HkFYLAuqEOgODdRvfkVa1cFkLP7hAOm1g4c1ZcJos7lzshaCPFlmY0zDnEmVV4ysWkUXEVKeYObU3ynYpCUnJ0jTxQT+TB242MpA8QJBaND0jcWSva7KHNJdSzjT8zL6OjTU28laN7NltRzQZaIex/Vty0+bUuLxDKPePggZw17epNnNHl7Siwwt9gcvlQh9pXYgvY59HNmFnSSfyEGBznX5Kz7EdnzUw1S7gQ/I9mmdkiekxJB6KjxQ7o5iRUdWMh2wGewb0iZV72O4sWsNzIqZvNrSQ7lJh0abpzFhS0ZWfzGvkBsD8NXNGpIg2ndsnKVnu3mKZUxLQ0+Jjcrp0B1EHfVbP8AilxOgadB7XD8VplFz3X6ncgDcLzIUi4lzjJNyeZP+l3DiyI/2O0SUMNAB9J08lc4PEmADdsG+lx0VVQseht+yrCmIv68zbXogZZuzX8fDFmi4N2edXe0UrTudAFBh+0NMF1zlaSLi8NMTHorrhvaFmDwVZzQC8j+X0JbBJO0LzPB1JMu0mST11n3UQxqatg8mR4snA3/ABXtkythm4emSRmDnGIBjRo9TPos+Kwm6z9NniOWzSTHlNle0aFhJR3BJUJwy2zqboMp7RJsoi2CpKSG1QdPdhLKBKkCipuKIptlCkEh2S4du6OOIkIOmwo/CYYEdUGbCRWwvAUS4q+ZgYaqLCvcwwFbU8a52qQmOJt9E7XEWSGm51kY0AsndLSbCX2X5HzkUoKV+q4L2R5BdkuHF5KJonWLnboomt8K6g+8aBUWy7VFhw8nNlL4G5mPSVe4TDlzg4OaW6jKdCPqs/SpNMCDlGrtfIDktDgntBp5CAxoILSLGev3S+fURjxb50aahin0w14AcwWc0czaR0N0mGwDalPEN7str0f5zA746cguYRoTAsd5CGwuAe9wpU6rQKosHxcn4C4aHkVqMUK1Ph1UVWD8RQYS2CC5zBMXi8Xt0CT8bG5OzX8zKsWKl2yixONc3EUKtGHNr02uy6i0j8vk0/JUPHmOfWpl35y9haNA4AGR5i3krHgHDqjqeGrtMRVeYO7TBho/97dVoO0+CpNqd6+JhtOnpZx8T3edmrTS10eYc3dswfEqxw7SKgzgnOw8idCD7R0WfwXG6jA4NNnTz8JIgkI/tfxPOQyxDXGI0jkqXD0rdef2UP4bGYR+pph+Ew7qryXOlxMkk3MrRU+zhLDEBw0J0Ko+HjK4efqOYK1cOawua7RodAcC1wkXA8j7FJZJNs9F4eGEYbKilhW5w1zQx9hBjK+3tcIijgAXZRZwlxbeIES0xuNR0UuPrDEUe+aC2pTs4f2zZwKjwfEMtVlR2lRoDo/U3wzf/wAfmh9jcUok3FuHzRLA05ZIDmeOSROmuyK7O9nWtw/jZLnG+cDawPktHgwBcgB3Mb5r2vyhJRPhy+fzJKJFUqIeKLyc6MtiuzrDZoyOba2htMxyVO4FpIP7HNbXEs3i4kW5aSqPimAzDMNR/wDKlSd7AeR4kOLlFUUQcSUTQKjyap1Iq0jMi01QU53JS0dVBS1jmim0SEBhE/RPRN1a4Ui0KtphW2Hw9pS02XbqiY1Rm0U+FJLrbpuEw4JMqehSINklOWxqL1ovsNhh7IfEVspI5KWjUdERB5qDG4WGzuShNkY5b2z51qm6Rr0r05jV7A8wuwqg6RCbEEGP9qIWUv4mYB0+6oGDKOJfBGYgHYQB9FZ4FhLcs21veFVYUq4wTkDJ0MYEk7Re8NwUEHxHeWEB22xF/mt5xji4q4N7qb/5rKb3uD/C6KTb5mmbFsztKyXAsRlc0r0B1GjiqbmODcxYWh0DM3MCLH100QsE+LaYbzYvLFW+jz3gHEWfhKFMmH06mcWsWlsATtrCE7R8RdXrDM6W+IDa8mXetvl0VdhczH1Wv/MxzmEf3NOW3yRGIIAB5/cGPurZfLafGKF8H8cnc5uzJcapw5oOtymUbfv3HUKfjb5qjoNecqBp/wBb+iJy5RthIY1CTS9B9ET66Dn1PVX3AceXjuTBLZLPCDIjxs62Pss9SfbqN/1dOiUYgsq03ttfQGACNil/ZqxnUUyzwFf8PXewglv5S2dWOnWfT5Is4RoFIHxAuc0XiQ4CPUaoLtDVaTTrtgTLXC5Ac3mfVLRxPgoRs8ix3yjYqklYzCaTcX/psOFYkjNRfrTJg/2kw32+aLw1SzCeR+rj66qkxjx3gePh120sJHmrOjX/ACk84PQkAfdSpemN8RcW4g28j5C5UFOi8VqbA0fzIhtQSIPMdfsuxb87Kjm+IM8LiLhpJH23UmNqCkcPUH5hRa4AmfESQPS0qsnWyJSTXFeyrpYYMp4lxpMc0Oc3MdWEkhoZfn02VJTCv+MfysPRp/FVLqz+ZAOSn9Hn1QFDg1ZzO97t3d/qi0c4F4RN1sxMrTlUVRBh3QVbUg59g0uPJoJPshqOBb4cpLjvmaAPQakea0HCeI1sOXhpce8tkaLhzoALWi4PshWnKjpYpJX0DN4JWa3M6lUDeZYQEU/FjKBo0RPl0Wk4dUx9Sc1JwaZE1XNbq3LYD0tdZDiuAfSfkqlpEF0tcC3KCQcp5yCIQs+J+i2FKcqk1o0z+Gd1kM52VB4SBG0wRsn0qQaQn9l3CvhmkCzXkWJOwyuPKyuDw0A6FZvkfGWkU+oo3FsGpvzAhBYinB5q0NAzZMqYYnZK8y0JcT5hOqc1NdqnBe3ZhrsK7mYUTqEX2RFNyf3ggD6oNjFEeHMK5wr1TVTBHRWGDqqs1oJidM1GBrxC0vBOJFrxeyxWGq6K4wOJgz5JCWnZoLaoI7Q4EDGVH7PioPOL+6Br4MOY4E8jbbcfdW3Hqv8ASf8Aqlk8p8Q+6pX8QY1rmTcDMfsFHFydl1JRVGZ4+3+aP8dPZCfvqE/imL7ysSNgAmONhod+oj6p1KopCaabbQXS2I125HqeqfiaEtJGnL9L+Z6FQUZjTlPltCOo1IN7giHdW8vNAemP41yhQxtYVMPUaTEQ4bCRYj1TMLUk0BIsSdLyY1Q2Lo5O8ZqDBbf4SReOafw9+Vwffw6aIlaB/UamkzU0a8vqA38UAW0byOhug8dxZxHdsNviI3MqrbWJN/kisNWyuFgY56AoCg1tjc/K5/FOi54FTfSpVBtWGSD/AJAyr84XvnNLy1tOi0U8xIAMGSZNtSs1U4oX6n5KLE1HBrc0gG7Zm4mJHSd0KVt/8C8ocaj2WvH8S2vVHdglrGtptPMNETHmCfVdg3vpiz3NkEOAOo5dULwqs0sLQLzd25EaAbCfmjHBQ5NsokooN4HxFtF5eWBxA8AI8M7m3SOaZiuIPJvLA85gGAtb+Y3tr5koAm/JRuxJkBrSRzLoAurJ+gE4q+RuKOCx9amwMGVuVrQ+o+BAOZpgGZkrEcfp1WV3U8S7M5kDwmRlPiEH1J9VpOOY2vhKdCmysQXMnK0ggNDvC4OAuDex5LKmlUrVJMve/nck/fyRptdUKY7j8tUbvsBxl7nU6NCiG0WyajjLiTEEl2x5Acl6OXDksz2C4fiKVENqsbTpgeFts5JvJA09VrFZYHKNozM0052iuxDQ7QXUTqMIvEUzmnZQPdK83nTU2mqCwbo+QjqnpHi6cF7Via7JqNRTPhDtpz0StqEG90JoYjP9jizVEYR6HYSZXUql1x3sv8PUVrgqt1QUKtlY4WtEJacR/HM0HHqhOEdGrYcF51iMS6Te51vqt/Wd3lB7RqWn57LzqqDN9dD5hd4yT0D8uTj0NYL+aMc6Y0P/AFzQiIw93D6pmaFsMvX7LNhA00FvJ3OVJprpIG48R+JQF8GBc+x69EVRr5WOaRMwROx3KSabNrHNLRLxXBk080eJhLTbUHW23NA0GxH7uia+Nc+2gtIE3PMlSU8HMK8bitgM0lOVxIqbDMo6mwAfv3XOc1n5rnkhziy6bADkChynYTHifsNp1hTImCeSI4ljWV3mo55bDQGNa0wGtbAHS5N+pKqC4/3X9dTH0SVHjp8iDA0QdjijFFlhnU2uae9ds0jIQdzJvBur7+XvUI/8f+1jGuP2uZAJ1VdiaZa9wJJ0IuTZwlFxw5CvkTcdo2mKx+HYf6rj/iwn53VTV4uH2bUyCT/+Zcct4MzuqYAZYtoNDzQ4deEaONCmSbrs1dLiIqO/qlzhAzFjiCAIgGdBAjZer/wwwzDRqPhrnh5bnywQ3K0hvTdeM4F4AAFgvYf4S1waeJG4ew9ILIH0Vlx5CeVy47N7J5e67MeXunJU3yVdiLGSf0+6FriOiMKouN8VaPADfeNuixP5FY+N+w+JNukfKvdp4phIuW4wEeyVjLFTGkCAuXIbGV0IaImNo+yhyRZcuUlWH4ZtkbSGi5cgzGsRecMKyfH8M1td8bmfmuXIPj/kYbzPxIB7sQisBREnXRcuTmToQxfegwj08kmRKuS6HsgVhaIU2IqlmXLaVy5Cn2MYugcNkTJn/vqmOMCLb7czCVchDsfRP3AncR16Jgo9Ttv0lcuVUXl0RtFh6e5gofH0hnHkPaYXLkbF9wv5H4wet58tUK1t1y5NR6MnK9lxgR4fIradlazm5sj3skt/K4jYrlyR8r7Q8Vb2ej0OJVW0mHvHEki5g6nyRFHi9Ugy72CVcsdzlvYDiuZBWx1R2rz6QPoqsUgXwVy5LJty2aMIpR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data:image/jpeg;base64,/9j/4AAQSkZJRgABAQAAAQABAAD/2wCEAAkGBhQSERITExQVFBIUGBUVGBYUFRUVFRUUFBQVFRUUFBQXHCYeGBkkGRQUHzAgIycpLCwsFR4xNTAqNSYrLCkBCQoKDgwOGg8PGikcHRwpKSksKSwpKSwsKSkpKSkpLCkpKSkpKSksLCwpKSkpKSkpKSwpKSkpKSkpKSksLCwpLP/AABEIALQA8AMBIgACEQEDEQH/xAAcAAABBQEBAQAAAAAAAAAAAAAEAQIDBQYABwj/xAA6EAABAwIEAwYEBAYCAwEAAAABAAIRAyEEEjFBBVFhBhMicYGhQpGxwRQyUvAHIzNicvHR4YKSskP/xAAaAQACAwEBAAAAAAAAAAAAAAADBAECBQAG/8QAJhEAAgICAgIBBAMBAAAAAAAAAAECEQMhEjEEQSITMjNRBSNxYf/aAAwDAQACEQMRAD8AfhNArXEYTOwxyVNRrBrQXENFhfmVaUcc2pTOR2bKcpjnC87k0a2OEmrrRGOHHLFpbJ19R90HxbhWYGTHhc4XBnKJj5qX8QILZE3tN+qrauJz52yZbGnIj/fzUwlsKsUm9kvZ9pdRIta1yBcdNUZUqhwykeIWWdwTy2oI+I+XqrB+ODagYdfpKOns7L48m/iiajWymFFiafxBMxryHB0DKbdZO6LwxaWmd9ETsUacaf7I8DVvBScUZPiGyHccjpRsghTRW6dh3B8TmaAinVMrljXdrqWFc4SXnkyD83aKox/8SKr3SxjGDr4iirDKQGU0memnFyCCsR2qFx0VFR/iBiAZIY4dWx9CheJ9q31vgDR6n6oiwTReGZR2PmEmdV1PiOmYW3jVEUsU1xsfmjOFBYZU9BzKk2T3v2KhYU/IhsOrHQpAxRhKXclQJdDy86LiIUZefVOaV1F09kgcklOFW+i55lVLqhoapTifDCjStZJXJnNEIbK7u1LUZlKjqPJspTByj6IgTzTXKQKPMroG9aZrOKU3Fgi4BJPpopeFYmmMO9jwco8TjMHM4w0NAN9rpMdWy2mMxiTsNyhGPYarBTbIsHcnQdY+6zZKzW8Nyl43CSpbd/4HNbSpOeWtJLIBMyYcDNuig79pcXSIi0bg6yVJiOHw9z8xuQYHS10O+m1pkDXz+irFAMmbD91tuiBtUNeDBj+7REVK7czXuADjplMyBMEBC1mNaQY/fkn4h5yNf8RtbYbQiUGglNJxT3oKZWL5zAgDQH6kqSm6LIU6awA331koikMwaegRYGT5UadrroTitcMpF7jAb+4WE4l2kq1RlBLGfpB1/wAirvtxjYYykNzmPkLD3lY1P4Maq2Zk5PoUlKE1cE0CHyn0qxB5+d1G1y4hccPq1ZMwB0Gia15TQUsLns4usDi8wjce6MDlWYDCkB7z8IzQbSNFPh+INcY0PVL5Mb7RoYMyaphxUlCoFEQkCDxGXK+iasR6prTdNyJ7VVlok2QQmQnBOc3kqB0I5y5p+aUiUwt5arjpMdVqAgc0O9TFukpr2qSOxKVHME2pSgwpqbnAHknh4yydVPJlFji2al2ANWRlzZRmMkCAN5lLRwmRjXhoDXTERJhRufYqFlT9z++iT0JrLOuNugzEYV5kRcDMb7DX6FV+Kw7gxjyPC6ctxeNbDRS59boKo6xC6NE7CjwioRTOUTVHhuLxr/j90JSwD3NqNA/pSXXFgDB890lKqSBc26n/AJQuaHEc/wB/cotILHPkj0w5nBKpFO39UEtuLgCUTg6dsu4sVT96YiTbS+iouJdontmnTdlG7hr5BFxwt6KeT5E5xqb0RdryfxBB2a37qkJT61UuMkknm4yfmo1pRVKjLexV0pVyuQdKc0pic0KGSOLIUjKas+C8N7w+IeHdexdiexeDgONMOc0yC65+WijR1bPDcQ94nNPKL/KFAHLU/wAT2NbxTFNpgBrXNECwByNze6yuZS9nI0XBeNsIFLETk0a/V1LqObeYVjjuGupFs+JjgHMe27HNOhB+o2WPouutNUe6pTotYXSzO5zZOUAC0DQKjhyQWGZwdPoeXLglotkAkRKeacJJprTNWFPaEAR7cpagYRDBayGw6/Y1+tk6mANdU+nS5prmqjZerRERdIWBGNohok3nZJWoDLIXWdSfQCCR5LnUkQWGEzKrciqgX5KHDoKcx9yoHPugpGSTl0XQ1XVPqVLBQ1n6FSkETI6RUdcXlcDdPqiyuibA8XWyse7kCsU4yt1imgtjmIWLxNDI4tOycwC+chlcEqVrZTIqJCRXrOEsFMudrbePkqarRgqsZqXQWeJw2RojD0ySITKVIuMAXWv4LwUtF7zrYeyic1FE48bkwngPCIAzfJerdlmCnTc8mGgFxOwDRJPyn5LA4WjUzNaxguYlzoCP/iHxSvh8E6nTfANYUXuYI8JpOc4c7kEJSFynbY3lShCqPMu1HEm4jGYmu2ctWo9zZ1ykiJ9AFWAJ9GlmMBXGG4Gd4E7nQdU65KIlHG5dFO1i3HZam1lIOf8Amc7Lp8LmOB+yBwvZsOdAILBvu4/8K6w3Z+pWr0aLAQ2ZJ2aNCSfsqLKuVBJYWo2y14/hKIpuDGgOaQJHNoE/MGVkSrztEcmKxNIHwU3Mb5uawNJVLugZdsc8bUR1LqpqT4Khc5TUKUoFDduiVt0hGqmw1QXB1Tgy6DJ8WMY1ziJRG52TKpnRFCjGqe+loo5nLHsCOkKZuHAaZTqjdktyIVeRdxpCCraVA591BhqvgCR70eqMIIzWKZEtKYx65lTULqLIjY9TPFpQQddWrWNyXVqOsq6zlmuNf1dNh6rQ4utAPn7Kp4hhy+HWI0BH0PJGxOnZGSLcSlTmmEtSkW6iFJh8M558IJ8k5aE1F2aHh4ZXphhJDhy9ipMRwpuUNMEi8gRKgwOALYI10Bm+byRrGuDy15vpf6JCWncejXjG41JbIeGcODDMLV8PVbSo2VpgmaAJfJPkxjHiS6NK3s9Ro0XYpz3OMDK3YPJsR1We440V8Fi6bj4gzv2k/rpS4z5tLh6hX/Eq1I06dOpUsyXkNOkAmXHoF5P2m7SOqVq7KFR34VxhoiJYIgHeJkxumMSk2mvQlnkoxafsG7PYXO/yWmxmOFAXbI8pVX2To6rcUcIxwh7QQozTqYTxsf8AXoz1BrKga8HI8n4QRbmRoVv+D1+6bTaCwVauYgu0yUwczzF/IbrM/gWM0srbjmEY/hFbEQBWps7pr/iyms12UGbTmUQalLRbOnCFsxPE+JjEV6tUaVHF3KRNjG0gaIWq3koaTYAHJTKzezoRqKRJRZKJY/KehQlJ8Iqk3MUNr9h+VdElJkmUd3EXQeGZfyR5qSIS+RjGG2xX07JgOko6hStfRQmlJ0SrkNxj+wepTCfhWGUUcOPJNqMhSpES2qMlg60sUjn2QmDNiEorbLXcdnmLCmVlK619lXNqounivBCrxOsa43TamP0aDfny9EOa4JMOiOklR0XeLU+cST5KJaGcMFLbJHibDKT11+SJwtAN1uDrN56gCJISMcJ1uOkEqWm2Q6BI5b36ckLkx76cUth2G4VTeTmDZbzgzNx7EFGnhFHK6GgQLtbIn0Q3DKZgXuwGDzYdBljYyJKuMPiQAIBk9dZ+oS+WbT0ysMSluiiZhQ4NeJaxp0gHcQBzKSthjUqu7sTJJ2BAnfYK+x9APESQG3IZb9mwVRhnOa01qd6YdkeBJLCdJO46q+LJ9Q7N8FoezCVWatJHNt1YYLEwevWyMwGJsOqq+1nFmUqbmutUcx2W3pr6q/C3QnHy300Z7tT2icx9SjRqS1zctRw3J/M0Hlosi1WGDw7XmCrKrwQNAdEjfon1JY1QvKMszss+yLbLYMMBZngmRo8OsQr6S5sAwef+1n5XcjXwx4wQ0YF1SqBBcToJhJ2txbqNBmBdAe94rPaDORjR4Q47lxvH9qM4I17Huq1Kj2tpNL8zWNgxsSbX0gaz0WX4tjO/rPrPnO8knoAIaPQAI2FJKxfyJOT4+iuhOBSuaPVc1qklaHNCLpVAEPlUrWqGTSbJqYi6PwrZMIGkwkqyoUCy6WyIZxz4ui2weFkwd0e3DhpiNELhsUPCd0S/FF0hISYyreyuxXi2Q76R3Wgp4cREIXiGGM6WVLoNGXpnk2FrlpKUVLoOpihmsuOIHNen4nkFILNS6dUqeExrEIHvJKla45Tt9VNHNhXDAYN2jW0e5T6bjnJDvMn7JnBidA0Rud0azDkuksgAkAAcrxbol8iH/HkFYLAuqEOgODdRvfkVa1cFkLP7hAOm1g4c1ZcJos7lzshaCPFlmY0zDnEmVV4ysWkUXEVKeYObU3ynYpCUnJ0jTxQT+TB242MpA8QJBaND0jcWSva7KHNJdSzjT8zL6OjTU28laN7NltRzQZaIex/Vty0+bUuLxDKPePggZw17epNnNHl7Siwwt9gcvlQh9pXYgvY59HNmFnSSfyEGBznX5Kz7EdnzUw1S7gQ/I9mmdkiekxJB6KjxQ7o5iRUdWMh2wGewb0iZV72O4sWsNzIqZvNrSQ7lJh0abpzFhS0ZWfzGvkBsD8NXNGpIg2ndsnKVnu3mKZUxLQ0+Jjcrp0B1EHfVbP8AilxOgadB7XD8VplFz3X6ncgDcLzIUi4lzjJNyeZP+l3DiyI/2O0SUMNAB9J08lc4PEmADdsG+lx0VVQseht+yrCmIv68zbXogZZuzX8fDFmi4N2edXe0UrTudAFBh+0NMF1zlaSLi8NMTHorrhvaFmDwVZzQC8j+X0JbBJO0LzPB1JMu0mST11n3UQxqatg8mR4snA3/ABXtkythm4emSRmDnGIBjRo9TPos+Kwm6z9NniOWzSTHlNle0aFhJR3BJUJwy2zqboMp7RJsoi2CpKSG1QdPdhLKBKkCipuKIptlCkEh2S4du6OOIkIOmwo/CYYEdUGbCRWwvAUS4q+ZgYaqLCvcwwFbU8a52qQmOJt9E7XEWSGm51kY0AsndLSbCX2X5HzkUoKV+q4L2R5BdkuHF5KJonWLnboomt8K6g+8aBUWy7VFhw8nNlL4G5mPSVe4TDlzg4OaW6jKdCPqs/SpNMCDlGrtfIDktDgntBp5CAxoILSLGev3S+fURjxb50aahin0w14AcwWc0czaR0N0mGwDalPEN7str0f5zA746cguYRoTAsd5CGwuAe9wpU6rQKosHxcn4C4aHkVqMUK1Ph1UVWD8RQYS2CC5zBMXi8Xt0CT8bG5OzX8zKsWKl2yixONc3EUKtGHNr02uy6i0j8vk0/JUPHmOfWpl35y9haNA4AGR5i3krHgHDqjqeGrtMRVeYO7TBho/97dVoO0+CpNqd6+JhtOnpZx8T3edmrTS10eYc3dswfEqxw7SKgzgnOw8idCD7R0WfwXG6jA4NNnTz8JIgkI/tfxPOQyxDXGI0jkqXD0rdef2UP4bGYR+pph+Ew7qryXOlxMkk3MrRU+zhLDEBw0J0Ko+HjK4efqOYK1cOawua7RodAcC1wkXA8j7FJZJNs9F4eGEYbKilhW5w1zQx9hBjK+3tcIijgAXZRZwlxbeIES0xuNR0UuPrDEUe+aC2pTs4f2zZwKjwfEMtVlR2lRoDo/U3wzf/wAfmh9jcUok3FuHzRLA05ZIDmeOSROmuyK7O9nWtw/jZLnG+cDawPktHgwBcgB3Mb5r2vyhJRPhy+fzJKJFUqIeKLyc6MtiuzrDZoyOba2htMxyVO4FpIP7HNbXEs3i4kW5aSqPimAzDMNR/wDKlSd7AeR4kOLlFUUQcSUTQKjyap1Iq0jMi01QU53JS0dVBS1jmim0SEBhE/RPRN1a4Ui0KtphW2Hw9pS02XbqiY1Rm0U+FJLrbpuEw4JMqehSINklOWxqL1ovsNhh7IfEVspI5KWjUdERB5qDG4WGzuShNkY5b2z51qm6Rr0r05jV7A8wuwqg6RCbEEGP9qIWUv4mYB0+6oGDKOJfBGYgHYQB9FZ4FhLcs21veFVYUq4wTkDJ0MYEk7Re8NwUEHxHeWEB22xF/mt5xji4q4N7qb/5rKb3uD/C6KTb5mmbFsztKyXAsRlc0r0B1GjiqbmODcxYWh0DM3MCLH100QsE+LaYbzYvLFW+jz3gHEWfhKFMmH06mcWsWlsATtrCE7R8RdXrDM6W+IDa8mXetvl0VdhczH1Wv/MxzmEf3NOW3yRGIIAB5/cGPurZfLafGKF8H8cnc5uzJcapw5oOtymUbfv3HUKfjb5qjoNecqBp/wBb+iJy5RthIY1CTS9B9ET66Dn1PVX3AceXjuTBLZLPCDIjxs62Pss9SfbqN/1dOiUYgsq03ttfQGACNil/ZqxnUUyzwFf8PXewglv5S2dWOnWfT5Is4RoFIHxAuc0XiQ4CPUaoLtDVaTTrtgTLXC5Ac3mfVLRxPgoRs8ix3yjYqklYzCaTcX/psOFYkjNRfrTJg/2kw32+aLw1SzCeR+rj66qkxjx3gePh120sJHmrOjX/ACk84PQkAfdSpemN8RcW4g28j5C5UFOi8VqbA0fzIhtQSIPMdfsuxb87Kjm+IM8LiLhpJH23UmNqCkcPUH5hRa4AmfESQPS0qsnWyJSTXFeyrpYYMp4lxpMc0Oc3MdWEkhoZfn02VJTCv+MfysPRp/FVLqz+ZAOSn9Hn1QFDg1ZzO97t3d/qi0c4F4RN1sxMrTlUVRBh3QVbUg59g0uPJoJPshqOBb4cpLjvmaAPQakea0HCeI1sOXhpce8tkaLhzoALWi4PshWnKjpYpJX0DN4JWa3M6lUDeZYQEU/FjKBo0RPl0Wk4dUx9Sc1JwaZE1XNbq3LYD0tdZDiuAfSfkqlpEF0tcC3KCQcp5yCIQs+J+i2FKcqk1o0z+Gd1kM52VB4SBG0wRsn0qQaQn9l3CvhmkCzXkWJOwyuPKyuDw0A6FZvkfGWkU+oo3FsGpvzAhBYinB5q0NAzZMqYYnZK8y0JcT5hOqc1NdqnBe3ZhrsK7mYUTqEX2RFNyf3ggD6oNjFEeHMK5wr1TVTBHRWGDqqs1oJidM1GBrxC0vBOJFrxeyxWGq6K4wOJgz5JCWnZoLaoI7Q4EDGVH7PioPOL+6Br4MOY4E8jbbcfdW3Hqv8ASf8Aqlk8p8Q+6pX8QY1rmTcDMfsFHFydl1JRVGZ4+3+aP8dPZCfvqE/imL7ysSNgAmONhod+oj6p1KopCaabbQXS2I125HqeqfiaEtJGnL9L+Z6FQUZjTlPltCOo1IN7giHdW8vNAemP41yhQxtYVMPUaTEQ4bCRYj1TMLUk0BIsSdLyY1Q2Lo5O8ZqDBbf4SReOafw9+Vwffw6aIlaB/UamkzU0a8vqA38UAW0byOhug8dxZxHdsNviI3MqrbWJN/kisNWyuFgY56AoCg1tjc/K5/FOi54FTfSpVBtWGSD/AJAyr84XvnNLy1tOi0U8xIAMGSZNtSs1U4oX6n5KLE1HBrc0gG7Zm4mJHSd0KVt/8C8ocaj2WvH8S2vVHdglrGtptPMNETHmCfVdg3vpiz3NkEOAOo5dULwqs0sLQLzd25EaAbCfmjHBQ5NsokooN4HxFtF5eWBxA8AI8M7m3SOaZiuIPJvLA85gGAtb+Y3tr5koAm/JRuxJkBrSRzLoAurJ+gE4q+RuKOCx9amwMGVuVrQ+o+BAOZpgGZkrEcfp1WV3U8S7M5kDwmRlPiEH1J9VpOOY2vhKdCmysQXMnK0ggNDvC4OAuDex5LKmlUrVJMve/nck/fyRptdUKY7j8tUbvsBxl7nU6NCiG0WyajjLiTEEl2x5Acl6OXDksz2C4fiKVENqsbTpgeFts5JvJA09VrFZYHKNozM0052iuxDQ7QXUTqMIvEUzmnZQPdK83nTU2mqCwbo+QjqnpHi6cF7Via7JqNRTPhDtpz0StqEG90JoYjP9jizVEYR6HYSZXUql1x3sv8PUVrgqt1QUKtlY4WtEJacR/HM0HHqhOEdGrYcF51iMS6Te51vqt/Wd3lB7RqWn57LzqqDN9dD5hd4yT0D8uTj0NYL+aMc6Y0P/AFzQiIw93D6pmaFsMvX7LNhA00FvJ3OVJprpIG48R+JQF8GBc+x69EVRr5WOaRMwROx3KSabNrHNLRLxXBk080eJhLTbUHW23NA0GxH7uia+Nc+2gtIE3PMlSU8HMK8bitgM0lOVxIqbDMo6mwAfv3XOc1n5rnkhziy6bADkChynYTHifsNp1hTImCeSI4ljWV3mo55bDQGNa0wGtbAHS5N+pKqC4/3X9dTH0SVHjp8iDA0QdjijFFlhnU2uae9ds0jIQdzJvBur7+XvUI/8f+1jGuP2uZAJ1VdiaZa9wJJ0IuTZwlFxw5CvkTcdo2mKx+HYf6rj/iwn53VTV4uH2bUyCT/+Zcct4MzuqYAZYtoNDzQ4deEaONCmSbrs1dLiIqO/qlzhAzFjiCAIgGdBAjZer/wwwzDRqPhrnh5bnywQ3K0hvTdeM4F4AAFgvYf4S1waeJG4ew9ILIH0Vlx5CeVy47N7J5e67MeXunJU3yVdiLGSf0+6FriOiMKouN8VaPADfeNuixP5FY+N+w+JNukfKvdp4phIuW4wEeyVjLFTGkCAuXIbGV0IaImNo+yhyRZcuUlWH4ZtkbSGi5cgzGsRecMKyfH8M1td8bmfmuXIPj/kYbzPxIB7sQisBREnXRcuTmToQxfegwj08kmRKuS6HsgVhaIU2IqlmXLaVy5Cn2MYugcNkTJn/vqmOMCLb7czCVchDsfRP3AncR16Jgo9Ttv0lcuVUXl0RtFh6e5gofH0hnHkPaYXLkbF9wv5H4wet58tUK1t1y5NR6MnK9lxgR4fIradlazm5sj3skt/K4jYrlyR8r7Q8Vb2ej0OJVW0mHvHEki5g6nyRFHi9Ugy72CVcsdzlvYDiuZBWx1R2rz6QPoqsUgXwVy5LJty2aMIpRd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22" name="Picture 6" descr="http://4bluestones.biz/mtblog/m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81233" cy="1785925"/>
          </a:xfrm>
          <a:prstGeom prst="rect">
            <a:avLst/>
          </a:prstGeom>
          <a:noFill/>
        </p:spPr>
      </p:pic>
      <p:pic>
        <p:nvPicPr>
          <p:cNvPr id="9224" name="Picture 8" descr="http://himg2.huanqiu.com/attachment2010/110111/zip1294733929/1294733929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2455681" cy="1643074"/>
          </a:xfrm>
          <a:prstGeom prst="rect">
            <a:avLst/>
          </a:prstGeom>
          <a:noFill/>
        </p:spPr>
      </p:pic>
      <p:sp>
        <p:nvSpPr>
          <p:cNvPr id="9228" name="AutoShape 12" descr="data:image/jpeg;base64,/9j/4AAQSkZJRgABAQAAAQABAAD/2wCEAAkGBxMTEhUUExQVFhUWGB4XGBgXGBcdGBkeGhcYFxwYHRwcHCggGB0lHBcXITEiJSkrLi4uFx8zODMsNygtLisBCgoKDg0OGxAQGywkICQsLCwsLCwsLCwsLCwsLCwsLCwsLCwsLCwsLCwsLCwsLCwsLCwsLCwsLCwsLCwsLCwsLP/AABEIAMMBAwMBEQACEQEDEQH/xAAcAAACAwEBAQEAAAAAAAAAAAAEBgMFBwIBAAj/xABCEAABAwIEBAQDBQcCBAcBAAABAgMRACEEBRIxBkFRYSJxgZETMsEHQqGx0RQjUnLh8PFigjODosIXJEOSw9LTFf/EABsBAAIDAQEBAAAAAAAAAAAAAAMEAQIFAAYH/8QAOBEAAgIBBAECBAQEBQMFAAAAAAECEQMEEiExQRNRBSIyYXGBkaGxwdHwFBUjM0Ik4fEGFlJisv/aAAwDAQACEQMRAD8AxnXWwRZ7rriTrXXEkyF1QL4JGiYqG1ZyR0lcGoas4JUq1DSCcsLYCoigzcb5CRUq4DMI1puo3oGSe7hF4R2p2RqXqNXUVFEW5M7Cai0y1UFNECgStsnssGGzpERelpyV8hoxromLJA71RTTZaUeD7CMgGavOVoElRZJaAFL7nZajnDsSqKvOe1WVUeQlzAxcbUKObwTLH5OThhV95XbREpip3E0dhkgDeu3KytEv7PJAPLeq7q5RNAmYZjh2Y1OoSTy1An2o2PDlyc7WClOMfJ3hsc24PAtK/Ig1EsMo9pomORPpnT5M1EaSOfIQWwU7iaFbUi220V5w03NHWQo4AamDNGUyrjRA63FqvGXkq0FJw4AFDeS2WcaRTZgDMd6dxNVYFoEcaO9GUqBtAykkVfcRQrimQaPRUnHtcWO0qqCyZOhdVaLk6RtVGy1BrDfbegykES4CmlxagyQWLVckql6iBVYxUVZDduiT4cVXdZZKmHtJSR3paTkgqryeFkCbVZTbRFBmEKgO3Kgz2sInSLPDYcmCTSs5VwgkXwd/BE1Kk0gckm+CSLxUX2ya4DsBhhvMGhZcjohLklxsxE1XFXZaRCwiBeiydvgG0dOwkSSCN66NydFH8qE/OOMBOjDALVzUZ0jsOv5Vraf4e6vLwvbyJ5NSl9IG1gsZiQlTi1lKpKk/KgBAJ5bixptRw4r2pCss05eSHOuEVNa1JKSgJSUlIEErVpA90rPkJouLUppL8QTTFbFsrbWR4gRsYIPpzpriSOjIv8k4tWmEPypG2r7w8/4qz9RolLmHDG8eoa4kP+EdSpIUggpN5G1YeSLTpj8WmuD1SxUKyWQPIkWosXXZSQErCczboDRY5PCKOPk7WSBXJJsi3RWvNTemoyoGyB5YANr1aKbZXgESBH9KM0/YqJYp8AjtArmXSPDUkM9TUFkwltEiqthPBKwk8qpJpFkmyww7hml8iVWGh2Sk3tQ0uOS7onYFVkzqD2GaBKTJQY03eaBKV8BEvIWy3eaE34OC33WwJUoDzqkYTb4R0pxStnmFxCHBCFgnoCKvLHKL+ZFVki+mWOCw3M0tll4QSHLJsXhrhQ/xQ8c6TQaRPhm65sodPtfhURZB7oq0XyRkEHi7PXFvfsjJ38CzzJP3R0t+dbmh0sVH1p/kZmfO/pQRgc0wWXIShbXxcR9+RGi8xftFMSx5s9tOkKpx8opeIuOnsQ38FADTWpSoTuQVGEk9AkxHamMOjhB7nyyHIr8BxG+2pC9ZOgykG4BCdIMGxgAAeVWnp4STVdnWdY18YhpSw0PiJVqccUolayonvAF9hP4VaCcJVfHhFWL5ojJGjgfPC04Gln92s22so2HoazfiGm9SG+PaGtPl2un0aLh8PqVBvWDKbiuDS22E41uEiNhVMUrlyTKPygDi5EG9MxjTtAX9yJ5reiRZRlc6wTRoyKNAT7M2o8XXJVoGU0Zom4qJATatMAlwcipOPq449SKglImbXVWgiDsNtA2oE6XYxD7BLiTFCiy80GYZAgCg5G7s6JOYmAKourZL7LpvBGAReN6T9blphHDygxtiRGxoblzZ1lVnOctYY6brXySOXc9BTem0083PSAZc6x8CsHXcQZUsCT3gdABWvGGPEqSM+eSU3bZw9h3GgFnStBMaknY9CR4kmrxlGfy+fuU5RY5fnrqIWyXVQZLS5WmOd/mApbLo8eS1JJfdBYZ5wfY45Dxc1ifCf3bn8CjY90nn+dY+o+Hzwcrle/k0MeqU+xqw6bedZ8kMKQUGvDegN8hF0ctISkkr6VMm3xE50+zCEY6cUt4kAlxSx0B1Ej0FvavaQx1iUPsjz+R22wHEvla1LUSpSjJJ6mmElFUih4Bbb1qTjhRqSSTCv6TygiDYGx7G01Rq0QeYtrSqOW48iJFTdo5ckKTVassbfwpiQvDNqUZJSJ8xvXkdbiazNL3NrBO4osnG06Tqv2pWLd0g8mq5KpxNxT0XwKvs4WkRcbVKbvghpeQZ5s8udGg12wU1zwQuYfrVt/sco2CKwp5RRFlRX02ZsjatwWRxFSQekVBJ6hVQWjIl35VBcJwZUP60LIk0Ei2i1bTa/OlJN7uBlVtJ2UgCarJtuikUG4NsEidqBklSLIvVWAANqSirdsu3SOs0eDTZcvCEye/b1Nqtgjvns92CyuluMqfdK1KWq6lEk+tepxwUUkjJlK3YVl2ZqZ+WPOL/ANKpPGpnBuaY1DqdSQQq3hTAQI7VTHBwfJ3JDky4WRJBIt8pv3CrVOZcWd4AMe4orJUAFTBgAXHYWq6Srg5GsfZnn3xmtDhKnG7X/h5Hvzv2rzfxTTbJ7lwmaWmyblyOpuayKodiyPFtWPkfSug+SZPg/PLGDUtRG5kiete5c1FWYSi2xgRwioo1TfeDSX+YQ3UGemlVlthMjQpoJUIItYUCeranaJWndci3j8l0kxsKfx6lSQN4WiqxOH00xF7gbjQOTXFTyuONi4DdBwbfYEexNeY+IxfrM1NO/lGL4erYVn8IaBiwZmjKVqkDaI1YcqMgxRFJRVAnbOHGAm9+1cpbuCzjt5A8Q2DeduXKiRbXFFXXYKV9xRNjK2jJRXpBI6ArrOPl1BJ8kVxZBDW/lVGXQY26I2vQXF2F3Kgn4dqHfJNFxhGRETc0lllzYxjXAQ23ptVG93JBYspNBZDKjj7NFfBQyBGoyruE/wBSPam/h2Bb3MW1U+FER0LrdRn0eugcudccFZdiwnwn5TueflQ5wb5Rx9iDrJUBE3ty7VC4VMtRNisOSylYUVctKoJHkd6iMvmaIZxkGcLwrocR5KHIjpQ9TgjmhtYTHkcHaN4yLNG8S0HGzY7zuD0868fqMEsM3GRs45qatB2IAIgb0CD5CS6Ma4VZPxHUquoLI9QSPSvT62dQi0Z+ljbY3O4ZWm4tWRHIrHpRBvikbCjUmytFTi2juRTWOa6TBTiKWcfMa2cHRn5UVVFYufCuJRsf2apQ5gyAmClUEib2Bm9eX+KOcM1vya2CMNiSGtI0XItWb9SoO+GQvDUqeVEgtqopdsIbCDa01R7lyTwU+YalGB6Cm8SUFbBZPm4QF+wcyf6UX1/CRX02uyucwtzTCyKim0y5DYr0Fihwa4g+XXI5naQKr2EJ0xIqvgsiVJvVGidwcwo0CSQSMi1wStU8qTyLaFg7DMMJPaqS6OsvMCjqKVn9iyEj7RD/AOZSnaGxbzKv0FbHwxf6N/diGqb3itWkhY7Uq1TfBB8hM1xxdZHgkLVClFPQ0pqMkoq0g+OKlwzjGYFYUUr2B+YCw7mOVTDNHbaJeOivxeDU2tSFDxJ33o0ZqUbQNxp0an9jiD8N5JmNQIk2B2MD2rzvxqt0R/SP5WaO62BWFzY52ZY58LD5jiErIRrUFonYhSRP/VqrdksmbTQcea4YvjlHHklY0jFoU2QoDzrL9OUZD25SRF8dllJVAJHKrqM5yoq6RQZlj/iCVwgHlT2PE4v5eReeSLEjPUonwqB8q29K5V8yEc21vgoloinKtWKtUeJFd0cjeuBMsDOCbATdQ1q6yq9xytFeM+JZfUzt31wbOnilBIuMYgwAeVLYq7CSPEtiAaInzRQGeTe1Fi67KSXsRsoAmd6nI3RXH2CPtzMmBUwlRecbBFIE8vai7gVMxNKzXqzO5OSTUkcn2uoOsnZvVZWgseQuALCqF+mEtoBjrQm2i9JhwtuKB9Re6C2CORoM/Zkx9y2wSefOlpst4L7CoNqVlSslWIH2ksqGMlQIBQnT3j/NbXwtp4El7uxPVJ+pbFWtEWOpFSQfKqWzgnAvEKF6HkjcQkOxhRxAWGlISkKWsFJUbwDb1pF6T1MibfCGXlqNALbbTmggqBCQleoglR6g8hsIPSjSc4Wv0KKKkbF9j+UpU087MAuQLb+EFX4mPQ1ja2HqzSbqkFhJ449D1i8lMEpMnvSE9I0rXIaGpV0zP+MsmS6gktpU4kEAKsTF9Mi4512k1EsUkrpB544zXRlAOLSotpK0gmA3JMdpNzXpGtPJbnX4iCWVPgvc8w2MbQ2tKh4wBFrGP1pHTT0024tdB8scqVixiHFEK+OHFLBi6hb03rUhFWvTpITf/wBgfLcsW8o6RCRuTsKtlzxxrk6GNyfBHimQFaRytV4SdWdKPNDJwjwW++60tSIYkKKiR4kg7AbyYikNZr8eOLSfzBMWBtm2hGmyRA2A6V5SXzdmnHjoixEG0V0I0TJ2QNpsR3tVm/mK+CLTFX7KgGMf0nvRox3Kii4dlY/ilHlRY44nSmwVb6p3/E0woQoA8krMkivRCpG5UplZEdSmUZO0muZeJZMItNLTbsYguOSVgR51D5ZMSwaTKaWbphUrRd4JpIIET+Xn3pDJKTtsPHbVIOSIMVXtWC6dDXw1gNULULDbzrP1OWntQbFDyxT+3HDaVYZQG4WCrl92BPXc1s/A+FNX7CWud0ZYqt2QijmqnHVWok6aMGofRaPZf5Lk5xStKVAK5A87xak8+o9FW0M48e90MOccJrweIQyRq1JC9ceGCYNuUH8xSkdV6mNyfH2DKCtJGvcIJ/Z8MlA2UpTg6w4tTgnqYUKws2olvt/Zfog7wWhhbxijyqI6ifsBlhivJScS4ZKkKJJCyPCE9RsaFKW2VsYw7pKl0ITmEQnxiSs2k7+VNLJJ/L4DKK78gPGLqwhkctoi8zajaCMXKTKai1FFKyhDqtDqQFpsSQJp2TliW6D4YBJTdNEOfuhhOhBF7QKJpY+rLdIplexUhUabJPnWpJ0hRKz9E8M5UE4RhKTcNpnziT+M143Pm9TLJ/dmgvlC3mFJNwaA+QkZLwQa43FRTZY4ba7xUtkNA71jAosfcpyV2Kw8+dGjKkVoqnxBvR48rgpLs419qttZUxua9OJHCxXIhkVSgbDcNtVWwsegtsGJNDb5CRXBOz3oci0WWCCABSzu2wxdYTEaRcXpLJDcy8ZUi9yXAlw35n+zS2fLs4RaEL5Y+IAaQALACsm3KVsYMz+07MNbRQT39iK3/hONqe4R1crVGV16LozTyoOOknrU7iUFMNDlFVbDRSLTLMwLCgobggjsRS2XEssaYSEtrsv3+K3Mc9+/MDSE+EHYGQkDkVKNz2ikpaP0IfLy/v8A34GYZIyfsbJgi42QVaSiItumBselq884p8rvyEc74f5F47jUJTIgmJA89jUvJGK47KQxSm/sLy8RqJKjelOX2aG3aqXQpcQJU26lQHgKgfLr+taOmanHa+wU7i7FfjHiBaCiEzBlKzdM9OxrT+H6OMk7f5C2o1NdIX8sxyypbjhuv8+op/LhioqMPAtjyvc5SOMyV8QazytVsK9P5URN7uQbCjTBP93omR2mRFVyb3k2JUG0HlH4V4jIqm/xNfapRGZl0LEGixakuRKUHBgGOyw7o9q5xaLxy+5VKQRY1C5CNkDg9xRI8FWwcqvsZqX0SgTHYbVt60XFOkDmuSqLMWpm2DpmOA16YTOV1yIZEoVZA5E+HqGWj0WKSYAoD4dhkEob2oTkEryWOHG1LTYVIvmCDFh3pGVhPA5cMNDSV8th5Df++1Zupl81BsfVhWbY6Emq4YWzpPgzDitkugxvc+gEn6V6HQyUHRn54uSEI1stiJ5UHHtdRx6KtXBKJg+Y6+dRtRfcO/2eZO8XU4pTZ+G2bGBGrkYPT86yPiWeGx4ovljGHde59Gz4h1PwlGSErGkhI21WkD1mvLwbUuOx9x3KjO3c+dbdw+omSAkjkROnY+VbC0sJwm1+Iqs8ozihsy/FoxCZFiDHr0/L3rJy4pY3TNLHkUlaB8Y1MpcEp/u9dCTi7j2XklJGdcQMhlwpUp0IBUAAAQQFEBUFJ3F/avRaWUskbSV8Ge1FcSuhccxDBI061R/Er6CtCMcvN0hefpf8bZy9iZTpFkkzHSKtGFO32UvweYOXHW0DmoD8ajLUIOTJjy0j9FcNYPUy2rqkfgIrxvpOc3+JoTy7UXwwyUCaP6McatizySm6JEKBqYtNFWmgXHYJKhPMbGhzx18yLwyNOmLGLbUgkkWqsZKSGKK9OKCj5VMoUXg+AfG4xKZ67UXFjcgORopl45Mnb1NPbGAsyHUK9EKH01BY9UwYJPKu3ckSjaOWKsysOiywq5B60CfDDxVoJwy7d6FNF4lthlyb8v7vSeRNdBo89lplLZWoJG5NL5ntjZO23SNFaQG2wkbARWI3vlbG6SVCzn+OAG9aGmxtsXmxPRiVLGIMSUJ0gcpVIv6A+ta7hGOz++hSTtOhTzXK3MO4W3BCkgE9CDcEdRWnhyxyw3REpRcXTA4otFTyuJo9mpJHX7O+HEPrLjwlCLBPUmwk9JrI+J6uWOOyHbGdPiUnbNpaKMOn4agnSbWEJ6EHvzt1rzTblyuWOcdCviMxKcQpo3aPywdgR70f0lLGsi7JUnGW19FPmmAaSUOKcILUwVfeJkgeYn2pvBlyO4pd0AyQiqbfQDkGa/ASpRWFaliY5Dr+NH1en9ZpJVSI0+b01y75HFWZ6gDZQNwfyrG9Jp0aqkvBWuoQ6VhUggiDaflTcfXyo0ZSxpNA3FSTQkcUrcw6hCWylWywmDPQ9629EoZlbbteBDPFwf2FF18m53rXjEVbLXgt5KcY0tdkpVJntSuvTeCSj2X0/wDuKzYkfaHhsO2lAVJSIgcu1ecx6PUv6UPy9LuTIMt4jexzvhJS2DJoeoweirm7YbE4v6UPuFcgClYSoDkjbJVOE1ZysGopAOZM6kkHmKBP5XaD4+TK8Y8tDqk/wmK2oRjOCkUk3F0BPvlRuTNHxxUUBk7BCyepou9HbDP9YraYhuQXh8Eo3ihSmkFjFkhw8/MSO0VG72O77OU4HkCfWu38EKK8BGHwi0mwJB51SU4tBY2ggNGY70O1VoKiyaYg2NqWc7XJdxoduEMH/wCoekCsjW5P+CGMMfJdZritKTSuHHuZeboznNswJk7kmB9T6V6DT4aQhlmazwVwYyjApStpOt2HFW1EGQpIJVzED1JqmWW+V/oAuuD3j3g9rFYZYQ22MQEktKCRMi8Exsdv91W0+T0pL2KzW4/O+LwK21KStBSpJhSTYg9xv3FbEZqS4YAGdA5Ajzq6LM6w7BWYAqspJI5I3DhXKgw2khMnQDG0xuRYibmx3NeQ1ed5Z/maOOG1EHFjgfVqYWdSR4kwRtP48o7UTSt4uMi4ZXIt/MWUGaPwtlZvLYB6SCQCaawQuMo/cpN8qX2BczSFlK1LTogmAqJM38hsLUXDJxW1Ln+BScdztvgBxuMaaTCUG+90kKHK5JUEyPu79aPDHkm7k/7/AIfqVbjFcIseF87U66Wyk6SJmLJ+gpbW6WOOClfIzpc0nKn0MDgIdUI3SlXsVA/9tZkfoT+7/kPL6mB5lgA62ULuD7z186PhzPHJSRE8akqM/wA14edZO2pPJQ+o5V6DBrMeVd0zMyYJRA8HhjOxhPiPkL0XJNV+PAJJl1lGRqcVqXbUZ26maSz6qONVEYx4nJ2zW+GsMhpGlIAry+pnLJK2acYqKpDPhVzQYg5oNSqipoXaIsQoRQ5l4Izbi/DgOyN1f4rQ0Mntp+C2ZeRYcTpNaa5Qq+zw4kdBUemX3GcRW20ZZaZVjykhNvP6UGcEwkJ0Nacs1XFxvWa8+1jy2zXQZgsiJOo7EWBqk9WqpA9ldlkxlSUnaedKZMzYWFLhki8qQfugVEc0jpP2PDkEgRA6Gr/4lLslbmM2Aw4abSkch79TWZklvm5Di4VCzxdmMDSNzatLQ4dzsXzT4ErDS48hPLUEjoZO9bbSjBiDds/TWFeAtyrKjI6SOcTi0jc225Ha351ZzRCQicUttKIcCSHEnwurUEgTuAkAlfkQatjm1wuiJIzHi3DM4jEJGHQVOEQoIEJJ6wLA+3eDatHTylCD39FHyDZfkziX0t+FKrE6ogX59b8u1Vz54+m5PkmEXJ0jYsPlbiWD4krcDenVG6rkwDIgkzXlXki53VKzRcWlQlOPFKS6RpUkkLgQD5DlPMVpKKbUE7T6BxT7FROdfHWpOkJCUmK0v8N6KTsE8ilaLDL3g0tOpOoCAmLxqm/a4F+9CyxeSDp17/kRCSi+eS8x2UIebMpSJBMi2nvGxIvSOPUyxS7YxLEpoUMUt5tfwm0KSE7ECAe+rZW+9a8FjnHfJ2Ityi6Q3Zfj9SWXHI1wWlwRv8yTa19J96x82HbKUY9do0sWW0pP8ApzEpmx3oKhIYckekCLmuTdlW7KfOimENpABcVqVA+4ggx6rCf/AGmm9Nubc34X7v8AorF8tcRPmnCDaukrLJjBluYkC9IZcIaM2MWX5oNppOWNovakWzWNB2ofJVxPcQ/au7OURA4nxILg8jWro4fKwWZi04FHatKLihZp+AZTV6umdyIQFaquzOJ8GQFoJgiRY7b86ifXDOXZrWCugFJBkAyBv+lecycSdj7bSSRbobQYKuXXr9aV3O+AiSl2epJIJOne3WBVmhp4Y0SlsTIqtMWlUXTCltfKYsfpQpOkGxq2RZniw2gknlUYoOUgs3SMozrMytalT2H616jTYNkUjMyztl79mGVqexSLJW2jxqCptG0RzmK7VSSj9wUTc3ynrp8xb3Nqy3VlxVzHFaCT8RKiBEamxEb8+tdtZzZnnEGaOvL0jbbfw36q2jsKfw44xVsFK2XXDDOHw6YC0KcI8ZSN+2o3I8oHY70LPKc3z0cg7B4FDmJKknTySequ/MiPT3pDUZnt2/qM44eRlOZxDaxC9vUdvrWZLG6tdDUJW+exJ+0B0IaUBafxJ51o/DIuWVNk5+ImU4JelwHvB8javT5FcTLXDsaG7LCEpJWYEzYkX62j6bVnP6d0nwX80uw4Yx1mUvL8McoM3MgKiYExHKgeljycwXP9+C++UOJPgFxGdJWgoKZSeUE/0B7g0WOlcZbr5KvMmqO8vwKSnSNaUruFK5KEQdzbaapmySi9zp1/ALhSapE+XYUqJCyQpJ0qHcfQ70LNPb9PTDRt9lwlgp3MJ5noPLrSe9Ppcheimwp1rceOyjpR2Qmw99/WnJ/JGOP25f4go/M3JhiVXoL6CErmKCRVVj3HXQMzn4Cwmbk0WWjlt3FPVV0PGTYkqFY2aFMbg7RZ4kmKCiWZ/n6pej/SfzFbekX+nYplfIKQI8qPzZTcipebJUabjJJA7Ean6EAzKsEXV6QDHMxYedDlJQVslV5NH4eYcQIWDAvPI/3tWNqXGTuI1GSpbhixTiABNyTYVnqMr4Gbi+T1KEpi5i9vOr7hneqG7IuGioJU7ZO4TzPn0FFx4XJ2xLNlTfHZzxAZeSkABKUAJA2Fz+lK6p3KvYY0q+VsSONMOpTagDFH0ElGasnOm1wZ3l2UvPr0NILhAkpG8Dc16OWSMVbZmO+jeuCuFEYNkeGXFgFZ5/yiRtWZmyPI+Sy4L14WIG3MESDQG/BYVM44SwjsnR8M8y0lafcJsfaiRzSiVcUKOP4bwLZ8WLWP5ku//WmY5ZvpFWkc4V7BJ/d4coedItqafInqSVhIHpVcjmlulwvyJjG3SGrL8sCGkFJKnEHxbSQbGw2ggW/KsOeZybvpjuyqDcQykK+KpIDmkAn6dqX3Sa2XwMRgl8xk/H2aBawkbDevRfDMG2LkK6mfgUMStOrw9BWvFOuRNsestIXDwgFTVhtCpgx1Fj71i5vl+R+H+wxGNvcvYMxGAQUhK40rvaLLm6h52J8zQseWVtx7X7oicPD8i+XNCy2UqsYsbH8K0K3R3pi64dFilzQJCYJERb3pSS3vscgqDcMCkfECNRO4vJHa4E+dLzV/I3SCr3R9mDy8RDaAtDYPiKk6bc0gbknr0qcUY4fmk0348kO5cI+cZCUgAQBaoUnJ2y9UV+IxQTRoY9xVuilxWOUs6UXJMU/jwqCuQCU2+EMOT5MlBRI8RIk8yTy7CktRqHKLrotGKTRpuBy4ISPxrz05OTsfXsGPYcEUNHWZ/wAU4UJdCuoIrX0U240BzLmxaccAmtRRbEwReIvaavsZG5Cxl2VuO/KPDzUbAetOvIoiLpclti8SliEsrUFgAm3hPmP1oUYPJzNcBE1VIvG2nHdCC8siNVrAki5MRYch087JuUYXLahhRviy4YwCWkXcM7JKlXPQf4pSWWWV8IKoKHk0vhDI5bQ48kTAKBy/mP0qmPFzbK5MvhDW87pFFlKkBirE/Oj++B6p+p/WszOubNDT/TQs8SDwHyq+l+pF8nRTfZhigjHaYH7xKkzHTxWP+2tzOnsRmN8s195zQD03Pby6UlbRwOcRIkH0NiKrdlrKnG40czXUQ2KPEHGCWBpbQlS+WqY84FNYdPKf2RTcU3DS8XjX/iODU2mQLANgkREDffzqmvyYsMNqfP7jGDG5SuuB24YwL2GQ4p/SFKJISkyEyesVj6rNCbSx+BjBikvqKbirPQ2kmbmiaPTPJJBss1BGfNZd8dC3l7qnSOw/rW88vpSWOIjs3pyYpqrTFmaZw1lgdwTepOpNzKD40nUfWvOarO4aiTj+/TNHFC8aIHspWiyF/GSDMa9Kx5pV+tEjqIy5a2v8OP2BzxP8Qd34w2w5CtpJTPuVVdem+5/xKqLXUSPDZa6pUuFPlqn8rVM8+OMaii6hJ/UMrLWkQSKznLcw22gd4xtV4ogr8XiosTR4Y7ZVsUs1xkq0g+1a+DFtVsWnO3QwcJZSQA8qJNkA8uRVSWtz29i/Mc0+mco7mMWEELSTNlD86Qm7i0vYNLTOHJo+GumshohnatqocI/GjXhJ6XrQ0EqnyVzK48CFiGlzGk3rfg4+5nyhO6oGVhlz8pom9HenL2LB/J3UtlLZCZi3Ij2sR/jlQXqoN/MBWK1R7i8mllR8IIHzaQNh6m1Dhn/1EXnH5RQTnLyRoQuBeSNzJkmTWl6EJO2gHqSSH37KeFE5gtTuJC1tNEfMbLVvp7pjf0FB1OT0lthxZEVKTts38AAWHoKy2w5Vv4sE3228qXc7YTbRSZ/8yJF7367UvnQzp32LHFf/AAie1dpP9xILl6Fj7N1n9sa1CUyYI3CtJ37VvalfLwZSfzG0uvBO/lY1mWEBcY3rQdCtKo3qUQKD+EdWAl0tSpWmdJCrixJT5H8KNGUfBRiVmHCjynihspcVGojXcC+8jtFN/wCJjGG58ImEbdGn8N5UMOwhofdFz1JuT715bUZpZ8rmzXUVCNFbxhnaWUXNE0uB5Z0XbUI2zIhjP23FJDq9DWq5PIfqa9Qsa0uF7VbM+LebJXgYc7UhlLmkgICbRG0QIpLTqWSSb7sNqax3RnLDtxq2m9bkvsZcZc8m65IWHGkfAWAAkAFJHIfj6143OskZv1F+ptY5RceA3EoX99pLw6iJ9j9DQo1XDouypxTzadsOUn+T6gUxGMn/AMv3Ktr2BcbjGNaiAoCfCCkgEGO1o8VucC9NxxRrsBvl1QeEMKHzqA0iSBzAgyDa8A+p6XDJRT7LR3vihez4gJbCAZTq1xEmSkpj01cudHjkjxVffwM6bS+puc21xxStX7MWc8xLQCwlbxUPl1I0g/J22guc/uDrWvghHhxoysvqQe2aoXWVSbbnnTcuEDi7fBr2WYEAISCANAAPpf1ryuXJubZ6eK240kugrM8MEp1J2SZv1+tVhK3QF3JNMbssfCkJPUCkJKm0JhK6oShU4jRKVeVM6d1Ima+UQV6kmxkK9Y/SttNFopSVgylpJm/9+tEpnUyDEZ+ytCAQ44U+I6JEReVcxsTy71eOlmpNrhfcx3mjQPxDmz7jYQhpxtvTKpBlQ5yYskX86Jg08ISuTTYOeTd0KrCSVAJEkmw71oLhAT9U8EZQnCYRppMSBqUeqlXUfe3kBWHmyb5uQxGKSpDDqodklHm7ek6gJH3k8yOo7il5LkNF2iszByWYJkoIUk/xJNp/G9DycxCYuJi9nzeplQ7UHTupoamuKM44TxqmMShaTsqFDeQTBt5V6bPFShyY/TN1cet/EDWM2EKXHqAkjbpJChVkirK049JOkuRI8M7gzAv35eVE2OrIsquHMxV+2utWsnxwLkyAJPOh/EI1p0/djujinPk0NrasFDsuzOftGwRcChsRcVq/C8vpzs7PDfCjNkZeW0fEWtKCUlQCucTAjnJEV6N5d8tqVmfGHpw32k/YpFLJMkkk96ZVLoQlJt2z7QamioXgMe4yoFtSknnpO/psarkxQyKpKy0Zyj0x5yji3ErTCXW1KH3VeFR9b/lWVl+HYVzyhmGsyJ01YW9xQ+RcDt39ay8UMOTIoRvk9JqvhefTYJZsklSrj3/pyBOZq94SpCTqE2cSY8wLpPY0zKOnhfz9fYT0+h1uenHG6fl0iJ3PGzKSFIVcT90xBPi25j8K6Wnm8e+HK4/Etp9mPWejmajVpu+On5PVuqMw+fIkW/I/5rpNOKe38+UXwYnjyzg3dKlwny2q/X3/AEKrMA7A8aZvPKenWm9LOG58OvH8/wAgOtwS2QSrclUvFPhJNXw/fhJ9rmz5rJCp1pCJUtSvF5DdXYCq4de8im5cJdf0GfiPwnHpI49km5N8/wBV7e35o0bQph3xkuJIkbHSUkbQLCCLeVYvfRoqUM2LhU1+6f8APghxmNWsnmg3g8hyosIpfiB9FJFpwzmXhCT923tQdVjqVoykqbi/AxHEzSRaigzpwQaYwrk6XQkspPiVIgEi+2+9bT4pEYmnGjhxgTYE9xt+dTuLWI+TZx8ALSW0OIdTpWlVrSFWUPEm4Ewb+0a04b656POjLhs8wqArSMWpJOr4ThQUqg6kp8QPgAHO8daF6cnXX4/35OaQL9n+WJxeYpsEISr42gAkQlQIRc7SRv0omoyPHi930WgrZ+kW3IFyB5msOxmiXX61xwFmB1IPIi4PQ0KbCRQp4xZIOnceNP8A8iR2IOoDqD0qUk48kriSBsX4myOopOHEh6Ssx9wFt1USCFGD616yD3QT+xi5OJNGzcKZ8MUwCTDibLHX/V61kZ8WyRaLs7zVZAuKpBEMRM9xAE+HxciSYnqRzp/GmVXLBeFsznHGdJKmwlRTsSIv5nnQPiGL/p/zHtK6mbHgF+EV5jp0aGRFHxbgSpBUBsKPp57ZkrmJg3ELel4969npneJMxdVGsgA1TKFWSg1JB6F1FHHWHdCVpURIBmKHmxueNxTqxnR5o4c8Mslai06GhL+tAWjzi0mB8vYzXmMcZabPtkuer9vufQdV6fxPQqcG9vbivqdJ/L9nYa3xK4pTGtlg6G0kQlSVaURpSSFQZiJI60zlxY6nJX9W2+O32+rPP6bS5rhj9RqMoOe1NqvZd+ePYASoPqbUYQA486sEEkKdgjwgTpBSkdYv2os8yw7oPyoqL8VH+fuD03wqWWMc+P5mvqhLhpv+K8r3KhptwrUrWbb6Ukq5GNO/bzFHnkxRxxi4rnq3x+vP7HYsWpnqJ5FkfF24xd80628Pn73TROrDpgrXqUm86iUq9BYGhrU5LWLHSfiuVQxLQYVF6jNulHm9zcJfknUWXHD2eO4RBQA3LhkEgre0xZNuVp5jeg6nbmX+muu31GztPpNk4vUz+r6Y25Trx1aS/YbsozD4jeswrWIK5BMi0f6Yv4RWdPFKDqXY5KeLJ/sv5V14/H/yEYxwhJEwFbERf22E2qYrkiK5Kx10suA8lifUWP0pnb6kK9jJ1Hy5dy8jVl2I1JB61lZI7ZUXjyA5yLGiYHyRNcC5lyAUOCxlREEjqPofwrWyPlP7AcUXX5gOIy4pUQCY5b9JqVmjXI0lxydN4XDlQ/dImAPlEW2tVZSypdmSowvotEIbAkhPM7Dnc0ByyPywnyoruHc3Slx79mQlsKIBWkQogDYdBNPZ4TjjjvdsBBRlO0M2HxJO5JNZU0ORoKTmSkHwqI8jVYpros0n2XGWZ8HpQuAuLH+L+tG5a5F5QrlFYVlKrbpVI8idvcx5LNFj1RSQHicTbwz7UrGPPI/4ETNcI4lxSy0oJN9UeEnz2rd02SLxqKfJl6mDUt1Fxw7nLGFSVrSQ4dtO6h0jb1NRlxSyOl0LXR3mvHanULQjDqBUICytMjyTBH41MNIou3Iq8guHMVKEOBaeRIuD7ExR3CuiFM8wTQZcS60olBPjvIjrPaqZv9WDhJc+AuLK4yNh4fzALRHMCvJ58bhI3U9yLtMKBBG9CiUfHRh32rcNHDPJdSP3SzH8p3j++lep+E6rfjeOXa/gIa6F1NCGmtlGcTxUkHxFccdYdvUpKZ3Me9Uyz9ODn7Kw+lw+tmhiutzS/VjCzg1hwEHQhFkgX1DmT5157LqsTwuL+acu37Px+h7rTfDNTHVRknsxY+IrtyXlvx83bb5644K/FY0NvrUmFCIjleCfx+tPYNLLPpIwnx5/oYmr+IQ0nxPJlwpSTVd8eL6+/wDMDezJwq1aoMafDa3T8acx6HDCGzbau+eeTMzfFtVky+ru2uq+Xjj+2e4XHLSdUknmb0SeCDjtrj2E1qcyyeopvd727/UtwwFp+K6D4fEASdhzjpWTkzxhNYMFK3Ta/k/c9JptBmnies10nLanKMW7b+7vpfx8kDLI+E64CVKVaYuBzt5H2omaf/UY8PSXPPl+LK6LE5fD8+sfM5Wr9lxdfl+1F1wnmaPhLb1FJQUqSmfm8Q1SOu9L6/TuHzvm3/dBfhWrjmksEY0oxf4vh8uv76HpjDjEBIU4lsfdAHM3ueQF6R/22ElNxtxV+4VnPDqFNpShQU4kiNO0TBt5flXQz7HbEcreRdUG4fDfDQB0rOnJyk2EjwqKrOnhBo+CPJWb4FBjER8TpIMx+XQ1sSjxGyumb5SOJ1X+JE8jUV9g9Mq8sx2s03lxbUefhKwzPniGFQbm1u9C00U8habdHnDLGhsdTc+tTrJbpBMEaQ0YZdZkkNoixWIirQiSVjmYFJBSYIMg9DTMcVlH0MeGzdL6EuCxUDrHQiyh5W9iKDmg8cnEjDDfyC59nAaaK0CU/X/NU0+n9TIoyGJy2RchexXGrv7MUQkOOb2nQja4P3jfy9q0Mfw6Hq7r4X7sTzar5K8v+AqfHm6ie5rU2+xls7bxSf4veocGVDmcVAkxA70Nwt8HBLCml+JKtJ/iFvfkfUVSSku0d0XOQ54cOtKFkaTZCht/KfpWfq9IssXKJoaXU09sjUMuxusAjnXnZR2ujX7VhGb5YzimVMvJ1JV7g8iDyIo2HNLFJSj2LzhuVPowTjTg17AOc1sk+ByP+lX8KvwP4D1mi10NQq6l5X9DLzaeWPnwLqVVoCx6VV1EEmFRqWlIISSoAEmAJIEk8gN6iSVO+S0ZOMk06aLd3AvKW80p9H7lOonUdKrTCSB4jy9KVhgwQanGHLHc/wAS1eaOzJkbX99+5VIwZLanJSAn7s+IwUAwP+Yn/q6U1u5oRDmMhWXkN62vGnWFlRCO4mJ1AyIjcVR5Pls6izyTAha0twhJNtSj4ZHe/Slsj3I6E3CalHtchxyyEuuakeFRbUNUlVwJT1Tfelp4YyjGHVU1Q9p/iefFknlk9zkmnd83/TwiLA5UUIbUlxsJdUU6Sq6SJTqVbwjw9eldqcMM/MuGvKCfDfi+fQ2o04vuL6/H3CHcsdSt1CPgFTYTsojXqTqGm3i5DzNLvQxaW6cqNWH/AKlnFtxwwTflf+DZuE+Fw2hCsQUrdiSG0w2kmOt1EdT7UvKMHJ7bM3JrMslXQ1ow6RslPsJ96ttSfQq5yfbAcbh0LlKkgnrzHeaBOEZcNF4ZJR5TMj49b/Z1adU6pI7VfS4Pmr2GZZ90bELLMWslyIIMA1qaiEUkW0Um5MtUNORYGOyTH5Ur8o85uxdyUlI860cyvs8/j4LNayrwnnQElHkM+S6wYgUlkdsYgizQuE0q1yGRW416mMcTmxfzDFxtWhixrti+SXsXErbw6G27uqsB53JNKPbPK5T6Q1FPHi47PXcuW2yGgVLVq1bGP4iZ2AmojmjPLv6RVR24WnyxGLpNzub1uKNcGK232egzz96noqerwpNwPauUjiDUpNrjtUnHeGcSDJKh/LVJckhz2YoWCDrHe34jnVIwaIpo0L7MuJQsFl0+JPynqP1rA+K6La/UibGjz7lsY+KzCF6Z52rF2OrNDjo8Xj23FfDcAKTYhQBB96JCEl8yKuKpohzLhHAKA1YZrTsSlOkj1RBpmOszwfE3+bsX9CE+GlYrcccGYbC4VWIwzKDpupK9ShpMJJSZkEb3J51qaL4jkyZFCb7Ec2mUYtrwZZ//AEkwB8BmQB4tKpMdRqj8K3K+7ELOk5mkRGHY3JuFmZ5fP7RXbfucdHNU2/8ALsCOelX1VH178qnZ92dZ63ikKUCWGhaICVwdrxr3EeVz51VqvJ1hyVIgQ21POUuQYi0fEjkZ6zQrIv7HqUXshqBynEf/AK125EWvY+wrS9UBKFk2CYcmSom0K3vHOwFc5RJv7Gl8F/Zo+paHsUltpsELDY+IXDBkSdcJ9Z8qUy6mLVRCxhXLNhDWkfMQB5fpSapF3YsYnjjBJc0ftKT1V9wR/rjT6zFBlOpV/Mbho80sfqbXX4P9eqo7xPEmHg6XUKIF4Ukx0mOtQ0/YA3Riv2p5yXXm0t3tBIvJMEJHeCLdx1rS0MIxi5SYFzd0ityPCLZaJWChS1RCkwdtgCN4k1GpmpyVGjotqj3yyzGYOCwNvSltiNDYhawQgCtPJyYMCwwaZM0vkdKg8OWW+HXSckHTC334TQlHkumU+MfpvHAq2VDTCnXE6eR1E8gBTkpRxwdi/LkqHXJ2ATri8QJie/uaxM8n9JoSmnQZmzpDS9O5SY9qHp4p5FfuCyy+XgyAGvWmKSBSfvA+lRyQegpGylD++1Rz5OOhiDzWD5gn6VFHUdJeRz0+jY/WupnEiHEnZIP/ACxUUzmRZdjVMOhxG6Tz59qjLiWSLi+gmPI4STRouC4g+KG3U2UN/PpXn8mk2NwZr48++maBlwZxLIIAJI36GsqUZY5UNuT7RDlOap8TLm6DpM1bJjaqS6Z3fXYRjEpW0thZBQtJSPIiNNVhJxkpR8cnPGprk/PGa4BbDy2l/Mgx5jkfUXr2mLMskFNeTz2XG4ScWFZNw5isV/wWlKH8Wyfc0PLqsWL63+RbHgnP6UOWVfZS8SDiXUITzDcqV7kQPxrPy/GoJVjjf4jWPQN/UxrR9mWDA8K3h/uH1TWe/i2bzQd6HH9/1I3vs2Zjwvug/wCw/wDbXL4vk8xRV6DH7sr/APw3vfFKj+RM/nRP84dfR+5H+Ww/+TGnhfK8LgDITrXzcVdQ8uSfSlpfEMmV01x7BP8AAwivlGxWaJUEqBlI5SRM+VGx5G+BXJCgbOSX2XWlqKUuNluBciU7nr0PW9EtdFIScZKS8cmWYngx9CifiMkDuoWtePhkg3FtW9poC01qk/2/7npf/ccd3qPG93tar/8AN/uWWQ4wsfs7Zw37SMMXXELQQ2gB1QC0LCkrCwFLJEEEaRv97SjjqK5/U8xnzetklkqrbfH3IsvzbEIdaGHwADeFQ60yVuBaw7iVNuKWTpSFFNrJAEFQ1cqJsVcsFZYMZrjXGXUPJaWh1spKVAgpURIdTdRhIlQtffw70OSphqjxtfIq4vCpUskHeP4RyHI7UFWjSWVpCth9hWpIy4FnhRSuQYgGtUuwyPsUa6CORU4s05AHIsOG0DSsxeY9IpfWvlEY/Iy4SwFZ0+wyPsf8vpXYfqOydGW5m2A6sAQNRr1GJ3BMyZfUyNIvFSVJPhg8qhPk45Swnp+dS2cFtYdPSqNs4JSkDaqMgp30+I+dM+CRk4OFiP8AUPrWXr+x7S9mg8OqLeKKUGEkSQNqxNR82K32aEH8zQPxz4Mago8JW2SqOcEQaNoUpYHu8MjJJqSoI4adUtB1Enc38qBqYqMlQxhk2GNZUxiXQp9pDikggFSR29/WqQz5MaahJpHZsUG02ixxZ+EAG/ABsAIAoP1O2HxxVUffti9PzflUUrLKEfYtsKZTJoT7AT7PsSYFqgqU77yr3q6SLoWs5xaxI1Gn8EI30AyNh3CGLWWlSomDb8KYyxSlwZ2V8hmZY5wKgKMR9amEVQo27M94mzJ34rg1qjQB6HetTTwjS4BMSC4Z3Ntr7eXSnmkSThR6m+9zfz61zSJPtIFxVXyWiNyHCQJPIfkKz3FWNxnK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30" name="Picture 14" descr="http://nd.oeeee.com/cma/film/book/2005/200905/W0200905266709986827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428860" cy="2000240"/>
          </a:xfrm>
          <a:prstGeom prst="rect">
            <a:avLst/>
          </a:prstGeom>
          <a:noFill/>
        </p:spPr>
      </p:pic>
      <p:pic>
        <p:nvPicPr>
          <p:cNvPr id="9232" name="Picture 16" descr="https://encrypted-tbn3.gstatic.com/images?q=tbn:ANd9GcQJqKOyEDlMzGV8C-mWZwjRWKsnb9FIUY3V0RfyeGd-zhGhhIrH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57826"/>
            <a:ext cx="2428860" cy="1500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52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討論二主題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性別歧視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兩性平權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請兩位老師談談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時代使然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環境造就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宿命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男女大不同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28528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討論三背景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的人生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幼時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近親家暴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長大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淪落酒家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結局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瘋了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人生是否可以選擇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清醒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痛苦的活著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瘋了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無憂無慮的活著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還是有其它的選擇？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  <p:pic>
        <p:nvPicPr>
          <p:cNvPr id="7170" name="Picture 2" descr="http://www.taiwancinema.com/public/Data/712694514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500174"/>
            <a:ext cx="2521304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s://encrypted-tbn3.gstatic.com/images?q=tbn:ANd9GcQp6MwSGEy3UIwViWLETJGXhsAhGZ6gWbokW3UDx_Ou-1sGivH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143512"/>
            <a:ext cx="2500298" cy="152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665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討論三主題</a:t>
            </a:r>
            <a:endParaRPr lang="fr-CA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記憶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失憶？宿命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輪迴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娟的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來自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於遺傳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環境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現實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壓迫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生理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請兩位老師就您的專業來探討。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57D8-5232-4624-B33C-B1587F0A8433}" type="datetime1">
              <a:rPr lang="zh-TW" altLang="en-US" smtClean="0"/>
              <a:pPr/>
              <a:t>2014/12/22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4432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132</Template>
  <TotalTime>168</TotalTime>
  <Words>562</Words>
  <Application>Microsoft Office PowerPoint</Application>
  <PresentationFormat>如螢幕大小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132</vt:lpstr>
      <vt:lpstr>教育部1031現代公民核心能力課程計畫 『歷史共和國：互文詮釋與想像』 第二場協同教學</vt:lpstr>
      <vt:lpstr>楔子-1</vt:lpstr>
      <vt:lpstr>楔子-2</vt:lpstr>
      <vt:lpstr>討論一背景</vt:lpstr>
      <vt:lpstr>討論一主題</vt:lpstr>
      <vt:lpstr>討論二背景</vt:lpstr>
      <vt:lpstr>討論二主題</vt:lpstr>
      <vt:lpstr>討論三背景</vt:lpstr>
      <vt:lpstr>討論三主題</vt:lpstr>
      <vt:lpstr>討論四背景</vt:lpstr>
      <vt:lpstr>討論四主題</vt:lpstr>
      <vt:lpstr>結論</vt:lpstr>
      <vt:lpstr>如果…….</vt:lpstr>
      <vt:lpstr>謝謝大家!祝福各位幸福安康!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教育部1031現代公民核心能力課程計畫 『歷史共和國：互文詮釋與想像』 第二場協同教學</dc:title>
  <dc:creator>USER</dc:creator>
  <cp:lastModifiedBy>SHAW</cp:lastModifiedBy>
  <cp:revision>9</cp:revision>
  <dcterms:created xsi:type="dcterms:W3CDTF">2014-12-21T07:10:12Z</dcterms:created>
  <dcterms:modified xsi:type="dcterms:W3CDTF">2014-12-22T11:21:15Z</dcterms:modified>
</cp:coreProperties>
</file>