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6" r:id="rId15"/>
    <p:sldId id="269" r:id="rId16"/>
    <p:sldId id="270" r:id="rId17"/>
    <p:sldId id="273" r:id="rId18"/>
    <p:sldId id="272" r:id="rId19"/>
    <p:sldId id="275" r:id="rId20"/>
    <p:sldId id="271" r:id="rId21"/>
    <p:sldId id="27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4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7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7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85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16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0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3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7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2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4E7E6C-6B8B-486F-AE13-AB55B1005AD4}" type="datetimeFigureOut">
              <a:rPr lang="zh-TW" altLang="en-US" smtClean="0"/>
              <a:t>2015/11/4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EC5FD2-B648-4169-A572-07FB91DF6C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885" y="103610"/>
            <a:ext cx="5385515" cy="19296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solidFill>
                  <a:schemeClr val="bg1"/>
                </a:solidFill>
              </a:rPr>
              <a:t>健康帶著走 </a:t>
            </a:r>
            <a:endParaRPr lang="zh-TW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7707" y="2136862"/>
            <a:ext cx="3672625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i="1" u="sng" dirty="0" smtClean="0">
                <a:solidFill>
                  <a:schemeClr val="bg1"/>
                </a:solidFill>
              </a:rPr>
              <a:t>瑜珈提斯</a:t>
            </a:r>
            <a:endParaRPr lang="zh-TW" altLang="en-US" sz="4800" b="1" i="1" u="sng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3" y="618186"/>
            <a:ext cx="10322378" cy="55894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40192" y="1287887"/>
            <a:ext cx="499700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r>
              <a:rPr lang="zh-TW" altLang="en-US" sz="3500" dirty="0" smtClean="0"/>
              <a:t>   健康帶著走</a:t>
            </a:r>
            <a:endParaRPr lang="en-US" altLang="zh-TW" sz="3500" dirty="0"/>
          </a:p>
          <a:p>
            <a:endParaRPr lang="en-US" altLang="zh-TW" sz="3500" dirty="0" smtClean="0"/>
          </a:p>
          <a:p>
            <a:r>
              <a:rPr lang="zh-TW" altLang="en-US" sz="3500" dirty="0" smtClean="0"/>
              <a:t>                </a:t>
            </a:r>
            <a:r>
              <a:rPr lang="en-US" altLang="zh-TW" sz="3500" dirty="0" smtClean="0"/>
              <a:t>-------</a:t>
            </a:r>
            <a:r>
              <a:rPr lang="zh-TW" altLang="en-US" sz="3500" dirty="0" smtClean="0"/>
              <a:t>瑜珈提斯</a:t>
            </a:r>
            <a:endParaRPr lang="en-US" altLang="zh-TW" sz="35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44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636" y="325240"/>
            <a:ext cx="12155081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三、基於變年輕的附加價值</a:t>
            </a:r>
            <a:r>
              <a:rPr lang="en-US" altLang="zh-TW" sz="4400" dirty="0"/>
              <a:t>~</a:t>
            </a:r>
            <a:r>
              <a:rPr lang="zh-TW" altLang="en-US" sz="4400" dirty="0"/>
              <a:t>非瑜珈提斯不可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073498" y="2001763"/>
            <a:ext cx="736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變美、變帥、變年輕有活力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18" y="2964710"/>
            <a:ext cx="100584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瑜珈提斯鍛鍊之基本</a:t>
            </a:r>
            <a:r>
              <a:rPr lang="zh-TW" altLang="zh-TW" dirty="0" smtClean="0"/>
              <a:t>知識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5612" y="2215166"/>
            <a:ext cx="5022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一、</a:t>
            </a:r>
            <a:r>
              <a:rPr lang="zh-TW" altLang="zh-TW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認識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脊柱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共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33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塊椎骨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)----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如圖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頸椎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---7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節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胸椎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---12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節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腰椎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---5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節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薦椎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---5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節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融合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尾椎</a:t>
            </a:r>
            <a:r>
              <a:rPr lang="en-US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---4</a:t>
            </a:r>
            <a:r>
              <a:rPr lang="zh-TW" altLang="zh-TW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節</a:t>
            </a:r>
            <a:endParaRPr lang="zh-TW" altLang="zh-TW" sz="2400" kern="100" dirty="0">
              <a:latin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1937101"/>
            <a:ext cx="4783428" cy="4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瑜珈提斯鍛鍊之基本知識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72732" y="2304359"/>
            <a:ext cx="7057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二、</a:t>
            </a:r>
            <a:r>
              <a:rPr lang="zh-TW" altLang="zh-TW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認識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核心肌群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---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如圖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altLang="zh-TW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1.</a:t>
            </a:r>
            <a:r>
              <a:rPr lang="zh-TW" altLang="zh-TW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前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部核心肌群</a:t>
            </a:r>
            <a:r>
              <a:rPr lang="zh-TW" altLang="zh-TW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：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腹部前面及側面的肌群</a:t>
            </a:r>
            <a:endParaRPr lang="en-US" altLang="zh-TW" sz="2800" kern="0" dirty="0" smtClean="0"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457200">
              <a:spcAft>
                <a:spcPts val="0"/>
              </a:spcAft>
            </a:pPr>
            <a:r>
              <a:rPr lang="zh-TW" altLang="en-US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 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             </a:t>
            </a:r>
            <a:r>
              <a:rPr lang="zh-TW" altLang="zh-TW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腹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直肌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表層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altLang="zh-TW" sz="2800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        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腹橫肌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深層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altLang="zh-TW" sz="2800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        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腹外斜肌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表層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 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altLang="zh-TW" sz="2800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        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腹內斜肌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深層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altLang="zh-TW" sz="2800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        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骨盆底肌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深層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) 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altLang="zh-TW" sz="2800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        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髖屈肌群</a:t>
            </a:r>
            <a:r>
              <a:rPr lang="en-US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(</a:t>
            </a:r>
            <a:r>
              <a:rPr lang="zh-TW" altLang="zh-TW" sz="28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深層</a:t>
            </a:r>
            <a:r>
              <a:rPr lang="en-US" altLang="zh-TW" sz="28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)</a:t>
            </a:r>
            <a:endParaRPr lang="zh-TW" altLang="zh-TW" sz="2800" kern="100" dirty="0">
              <a:latin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27" y="1800866"/>
            <a:ext cx="3344292" cy="4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瑜珈提斯鍛鍊之基本知識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970468" y="2421228"/>
            <a:ext cx="6568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後部核心肌群：背部及臀部肌群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豎脊肌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深層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多列肌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深層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腰方肌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深層</a:t>
            </a:r>
            <a:r>
              <a:rPr lang="en-US" altLang="zh-TW" sz="2800" dirty="0" smtClean="0"/>
              <a:t>)	</a:t>
            </a:r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臀小肌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深層</a:t>
            </a:r>
            <a:r>
              <a:rPr lang="en-US" altLang="zh-TW" sz="2800" dirty="0" smtClean="0"/>
              <a:t>)  </a:t>
            </a:r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臀中肌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深層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              </a:t>
            </a:r>
            <a:r>
              <a:rPr lang="zh-TW" altLang="en-US" sz="2800" dirty="0" smtClean="0"/>
              <a:t>臀大肌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表層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02" y="1798969"/>
            <a:ext cx="3632706" cy="44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8862"/>
          </a:xfrm>
        </p:spPr>
        <p:txBody>
          <a:bodyPr>
            <a:normAutofit/>
          </a:bodyPr>
          <a:lstStyle/>
          <a:p>
            <a:pPr algn="ctr"/>
            <a:r>
              <a:rPr lang="zh-TW" altLang="en-US" sz="7000" dirty="0" smtClean="0"/>
              <a:t>簡言之：核 心 肌 群 位 置</a:t>
            </a:r>
            <a:endParaRPr lang="zh-TW" altLang="en-US" sz="7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9" y="1918950"/>
            <a:ext cx="3644720" cy="42207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803820" y="2021983"/>
            <a:ext cx="718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核心肌群的重要與核心復健</a:t>
            </a:r>
            <a:r>
              <a:rPr lang="zh-TW" altLang="en-US" sz="2000" dirty="0" smtClean="0"/>
              <a:t>運動          邱俊傑 </a:t>
            </a:r>
            <a:r>
              <a:rPr lang="zh-TW" altLang="en-US" sz="2000" dirty="0"/>
              <a:t>醫師</a:t>
            </a:r>
          </a:p>
          <a:p>
            <a:endParaRPr lang="zh-TW" altLang="en-US" sz="2000" dirty="0"/>
          </a:p>
          <a:p>
            <a:r>
              <a:rPr lang="zh-TW" altLang="en-US" sz="2000" dirty="0"/>
              <a:t>核心肌群這個名詞已漸漸廣用於復健界及運動界，「核心肌群」是什麼呢？簡單的說就是一群負責保護脊椎穩定</a:t>
            </a:r>
            <a:r>
              <a:rPr lang="en-US" altLang="zh-TW" sz="2000" dirty="0"/>
              <a:t>,</a:t>
            </a:r>
            <a:r>
              <a:rPr lang="zh-TW" altLang="en-US" sz="2000" dirty="0"/>
              <a:t>支撐脊椎</a:t>
            </a:r>
            <a:r>
              <a:rPr lang="en-US" altLang="zh-TW" sz="2000" dirty="0"/>
              <a:t>,</a:t>
            </a:r>
            <a:r>
              <a:rPr lang="zh-TW" altLang="en-US" sz="2000" dirty="0"/>
              <a:t>減少椎間盤所受到壓力的肌肉群。依其功能和屬性，核心肌群可分為兩大群：第一群是深層核心肌群</a:t>
            </a:r>
            <a:r>
              <a:rPr lang="en-US" altLang="zh-TW" sz="2000" dirty="0"/>
              <a:t>, </a:t>
            </a:r>
            <a:r>
              <a:rPr lang="zh-TW" altLang="en-US" sz="2000" dirty="0"/>
              <a:t>負責脊椎的穩定，減少脊椎的負荷及椎間盤的壓力。這些肌肉位於軀幹較深層的位置，主角是腹橫肌</a:t>
            </a:r>
            <a:r>
              <a:rPr lang="en-US" altLang="zh-TW" sz="2000" dirty="0"/>
              <a:t>(transverse abdominis)</a:t>
            </a:r>
            <a:r>
              <a:rPr lang="zh-TW" altLang="en-US" sz="2000" dirty="0"/>
              <a:t>與多裂肌</a:t>
            </a:r>
            <a:r>
              <a:rPr lang="en-US" altLang="zh-TW" sz="2000" dirty="0"/>
              <a:t>(lumbar multifidi)</a:t>
            </a:r>
            <a:r>
              <a:rPr lang="zh-TW" altLang="en-US" sz="2000" dirty="0"/>
              <a:t>，是負責維持脊椎穩定的第一線。第二群為表淺核心肌群</a:t>
            </a:r>
            <a:r>
              <a:rPr lang="en-US" altLang="zh-TW" sz="2000" dirty="0"/>
              <a:t>,</a:t>
            </a:r>
            <a:r>
              <a:rPr lang="zh-TW" altLang="en-US" sz="2000" dirty="0"/>
              <a:t>主要功能是控制脊椎的動作方向，平衡衝擊於脊椎的外力</a:t>
            </a:r>
            <a:r>
              <a:rPr lang="en-US" altLang="zh-TW" sz="2000" dirty="0"/>
              <a:t>,</a:t>
            </a:r>
            <a:r>
              <a:rPr lang="zh-TW" altLang="en-US" sz="2000" dirty="0"/>
              <a:t>。它是「穩定脊椎的第二道防線」。這兩群肌肉協條運作</a:t>
            </a:r>
            <a:r>
              <a:rPr lang="en-US" altLang="zh-TW" sz="2000" dirty="0"/>
              <a:t>,</a:t>
            </a:r>
            <a:r>
              <a:rPr lang="zh-TW" altLang="en-US" sz="2000" dirty="0"/>
              <a:t>可使脊椎處於穩定平衡的健康狀態。</a:t>
            </a:r>
          </a:p>
        </p:txBody>
      </p:sp>
    </p:spTree>
    <p:extLst>
      <p:ext uri="{BB962C8B-B14F-4D97-AF65-F5344CB8AC3E}">
        <p14:creationId xmlns:p14="http://schemas.microsoft.com/office/powerpoint/2010/main" val="24763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/>
              <a:t>分 享 教 學 相 片</a:t>
            </a: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3" y="0"/>
            <a:ext cx="8713708" cy="4915076"/>
          </a:xfrm>
        </p:spPr>
      </p:pic>
    </p:spTree>
    <p:extLst>
      <p:ext uri="{BB962C8B-B14F-4D97-AF65-F5344CB8AC3E}">
        <p14:creationId xmlns:p14="http://schemas.microsoft.com/office/powerpoint/2010/main" val="38546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29342"/>
            <a:ext cx="10805160" cy="55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3810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八德社大\瑜珈提斯上課相片\20150327_210925_重慶街177巷11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807721"/>
            <a:ext cx="10713720" cy="50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48590"/>
            <a:ext cx="5771934" cy="3877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80792"/>
            <a:ext cx="3886200" cy="35452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07" y="2693670"/>
            <a:ext cx="5288280" cy="34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自我介紹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97280" y="2112133"/>
            <a:ext cx="58598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簡麗琴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 (Rita)   03-4856693/0922936996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舞齡：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93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年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~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迄今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0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證照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：體適能有氧瑜珈證照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亞洲肚皮舞師資證照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(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國際證照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)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MCPB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埃及肚皮舞課程初、中、高級修畢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肚皮舞教練證照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中東舞蹈大師營研習證書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夏威夷呼拉舞大師研習營證書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寶來塢印度舞大師營研習證書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solidFill>
                  <a:srgbClr val="FF0000"/>
                </a:solidFill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成教初階研習證書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/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成教進階研習證書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成教專業知能進階研習證書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23" y="1934957"/>
            <a:ext cx="5447665" cy="38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實際演練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43944" y="2253803"/>
            <a:ext cx="9688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 一、	站姿之瑜珈提斯鍛鍊法</a:t>
            </a:r>
            <a:endParaRPr lang="en-US" altLang="zh-TW" sz="3200" dirty="0" smtClean="0"/>
          </a:p>
          <a:p>
            <a:endParaRPr lang="zh-TW" altLang="en-US" sz="3200" dirty="0" smtClean="0"/>
          </a:p>
          <a:p>
            <a:r>
              <a:rPr lang="zh-TW" altLang="en-US" sz="3200" dirty="0" smtClean="0"/>
              <a:t>二、	坐姿之瑜珈提斯鍛鍊法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79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90601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結      語</a:t>
            </a:r>
            <a:endParaRPr lang="zh-TW" altLang="en-US" sz="6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1300"/>
            <a:ext cx="6756400" cy="649224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有健康的身體</a:t>
            </a:r>
            <a:r>
              <a:rPr lang="en-US" altLang="zh-TW" sz="3000" dirty="0" smtClean="0"/>
              <a:t>----</a:t>
            </a:r>
          </a:p>
          <a:p>
            <a:endParaRPr lang="en-US" altLang="zh-TW" sz="3000" dirty="0"/>
          </a:p>
          <a:p>
            <a:endParaRPr lang="en-US" altLang="zh-TW" sz="3000" dirty="0" smtClean="0"/>
          </a:p>
          <a:p>
            <a:endParaRPr lang="en-US" altLang="zh-TW" sz="3000" dirty="0"/>
          </a:p>
          <a:p>
            <a:r>
              <a:rPr lang="zh-TW" altLang="en-US" sz="3000" dirty="0" smtClean="0"/>
              <a:t>才能</a:t>
            </a:r>
            <a:r>
              <a:rPr lang="zh-TW" altLang="en-US" sz="3000" dirty="0"/>
              <a:t>彩繪美麗的人生</a:t>
            </a:r>
          </a:p>
        </p:txBody>
      </p:sp>
    </p:spTree>
    <p:extLst>
      <p:ext uri="{BB962C8B-B14F-4D97-AF65-F5344CB8AC3E}">
        <p14:creationId xmlns:p14="http://schemas.microsoft.com/office/powerpoint/2010/main" val="3649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4551" y="2009104"/>
            <a:ext cx="7920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0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經歷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：國際旅展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hula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舞表演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美國學校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hula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舞、印度舞表演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圓山飯店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hula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舞表演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中壢首華飯店肚皮舞表演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桃園陽明公園管理中心動土肚皮舞表演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桃園縣榮服處重陽節肚皮舞表演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中悅藝廣肚皮舞、有氧瑜珈提斯、兒童流行舞蹈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MV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老師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八德大勇國小、楊梅楊心國小教師進修有氧瑜珈、肚皮舞老師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楊梅中秋晚會肚皮舞表演</a:t>
            </a:r>
            <a:r>
              <a:rPr lang="en-US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 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福祿貝爾幼稚園幼兒舞蹈指導老師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龍潭科學園區光電公司有氧瑜珈提斯老師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b="1" kern="0" dirty="0">
                <a:latin typeface="細明體" panose="02020509000000000000" pitchFamily="49" charset="-120"/>
                <a:cs typeface="新細明體" panose="02020500000000000000" pitchFamily="18" charset="-120"/>
              </a:rPr>
              <a:t>      </a:t>
            </a:r>
            <a:r>
              <a:rPr lang="zh-TW" altLang="zh-TW" sz="2000" b="1" kern="0" dirty="0" smtClean="0">
                <a:effectLst/>
                <a:latin typeface="Times New Roman" panose="02020603050405020304" pitchFamily="18" charset="0"/>
                <a:ea typeface="細明體" panose="02020509000000000000" pitchFamily="49" charset="-120"/>
                <a:cs typeface="新細明體" panose="02020500000000000000" pitchFamily="18" charset="-120"/>
              </a:rPr>
              <a:t>龍潭科學園區科技公司有氧瑜珈提斯老師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97280" y="1854558"/>
            <a:ext cx="7106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獲獎：</a:t>
            </a:r>
            <a:r>
              <a:rPr lang="en-US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 99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年</a:t>
            </a:r>
            <a:r>
              <a:rPr lang="en-US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9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月</a:t>
            </a:r>
            <a:r>
              <a:rPr lang="en-US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---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榮獲職業組【台灣肚皮舞公開賽</a:t>
            </a:r>
            <a:r>
              <a:rPr lang="zh-TW" altLang="zh-TW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】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     </a:t>
            </a:r>
            <a:r>
              <a:rPr lang="zh-TW" altLang="zh-TW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《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最佳編舞獎》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solidFill>
                  <a:srgbClr val="FF0000"/>
                </a:solidFill>
                <a:latin typeface="新細明體" panose="02020500000000000000" pitchFamily="18" charset="-120"/>
                <a:cs typeface="新細明體" panose="02020500000000000000" pitchFamily="18" charset="-120"/>
              </a:rPr>
              <a:t>       102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年</a:t>
            </a:r>
            <a:r>
              <a:rPr lang="en-US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1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月</a:t>
            </a:r>
            <a:r>
              <a:rPr lang="en-US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---</a:t>
            </a: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榮獲中東舞蹈最佳教練獎</a:t>
            </a:r>
            <a:r>
              <a:rPr lang="en-US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  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現任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：楊梅舞珈皮舞蹈瑜珈工作坊專任教師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en-US" sz="2400" b="1" kern="0" dirty="0" smtClean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八德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社區大學</a:t>
            </a:r>
            <a:r>
              <a:rPr lang="en-US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瑜珈提斯教師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en-US" sz="2400" b="1" kern="0" dirty="0" smtClean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華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映電子公司</a:t>
            </a:r>
            <a:r>
              <a:rPr lang="en-US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--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瑜珈提斯教師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en-US" sz="2400" b="1" kern="0" dirty="0" smtClean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八德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身障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館</a:t>
            </a:r>
            <a:r>
              <a:rPr lang="en-US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--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慢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飛天使體適能運動教師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en-US" sz="2400" b="1" kern="0" dirty="0" smtClean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八德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社區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大學</a:t>
            </a:r>
            <a:r>
              <a:rPr lang="en-US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--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綜合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有氧舞蹈教師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en-US" sz="2400" b="1" kern="0" dirty="0" smtClean="0">
                <a:latin typeface="新細明體" panose="02020500000000000000" pitchFamily="18" charset="-120"/>
                <a:cs typeface="新細明體" panose="02020500000000000000" pitchFamily="18" charset="-120"/>
              </a:rPr>
              <a:t>     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【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聚光】愛心服務社團指導老師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      </a:t>
            </a:r>
            <a:r>
              <a:rPr lang="zh-TW" altLang="en-US" sz="2400" b="1" kern="0" dirty="0" smtClean="0">
                <a:latin typeface="新細明體" panose="02020500000000000000" pitchFamily="18" charset="-120"/>
                <a:cs typeface="新細明體" panose="02020500000000000000" pitchFamily="18" charset="-120"/>
              </a:rPr>
              <a:t>       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楊梅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蘋果村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社區</a:t>
            </a:r>
            <a:r>
              <a:rPr lang="en-US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--</a:t>
            </a:r>
            <a:r>
              <a:rPr lang="zh-TW" altLang="zh-TW" sz="2400" b="1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中東</a:t>
            </a:r>
            <a:r>
              <a:rPr lang="zh-TW" altLang="zh-TW" sz="2400" b="1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舞蹈教師 </a:t>
            </a:r>
            <a:endParaRPr lang="zh-TW" altLang="zh-TW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 美好人生</a:t>
            </a:r>
            <a:r>
              <a:rPr lang="en-US" altLang="zh-TW" dirty="0"/>
              <a:t>~</a:t>
            </a:r>
            <a:r>
              <a:rPr lang="zh-TW" altLang="en-US" dirty="0"/>
              <a:t>從健康開始</a:t>
            </a:r>
            <a:r>
              <a:rPr lang="en-US" altLang="zh-TW" dirty="0"/>
              <a:t>~</a:t>
            </a:r>
            <a:endParaRPr lang="zh-TW" altLang="en-US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9688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altLang="zh-TW" sz="2400" dirty="0" smtClean="0"/>
          </a:p>
          <a:p>
            <a:pPr algn="ctr"/>
            <a:r>
              <a:rPr lang="zh-TW" altLang="en-US" sz="2400" dirty="0" smtClean="0"/>
              <a:t> </a:t>
            </a:r>
            <a:r>
              <a:rPr lang="zh-TW" altLang="en-US" sz="2400" dirty="0"/>
              <a:t>健康帶著走</a:t>
            </a:r>
            <a:r>
              <a:rPr lang="en-US" altLang="zh-TW" sz="2400" dirty="0"/>
              <a:t>----</a:t>
            </a:r>
            <a:r>
              <a:rPr lang="zh-TW" altLang="en-US" sz="2400" dirty="0"/>
              <a:t>瑜珈提斯</a:t>
            </a:r>
          </a:p>
        </p:txBody>
      </p:sp>
    </p:spTree>
    <p:extLst>
      <p:ext uri="{BB962C8B-B14F-4D97-AF65-F5344CB8AC3E}">
        <p14:creationId xmlns:p14="http://schemas.microsoft.com/office/powerpoint/2010/main" val="30044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甚麼是瑜珈提斯？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35" y="2118360"/>
            <a:ext cx="5309810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0607" y="4958366"/>
            <a:ext cx="11436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它是一種結合了傳統古老的養生功法及現代科學的醫療運動，融入了傳統瑜珈的體位法及皮拉提斯的肢體控制學，兼具二者優點之完美運動。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4" y="487680"/>
            <a:ext cx="3475365" cy="39812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487680"/>
            <a:ext cx="3908963" cy="39812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228645"/>
            <a:ext cx="4617720" cy="38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一、基於健康理由</a:t>
            </a:r>
            <a:r>
              <a:rPr lang="en-US" altLang="zh-TW" dirty="0"/>
              <a:t>~</a:t>
            </a:r>
            <a:r>
              <a:rPr lang="zh-TW" altLang="en-US" dirty="0"/>
              <a:t>非瑜珈提斯不可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23493" y="2060620"/>
            <a:ext cx="5924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提高肌耐力</a:t>
            </a:r>
            <a:endParaRPr lang="en-US" altLang="zh-TW" sz="2800" dirty="0" smtClean="0"/>
          </a:p>
          <a:p>
            <a:endParaRPr lang="zh-TW" altLang="en-US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強化核心力量</a:t>
            </a:r>
            <a:endParaRPr lang="en-US" altLang="zh-TW" sz="2800" dirty="0" smtClean="0"/>
          </a:p>
          <a:p>
            <a:endParaRPr lang="zh-TW" altLang="en-US" sz="2800" dirty="0" smtClean="0"/>
          </a:p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修復運動傷害</a:t>
            </a:r>
            <a:endParaRPr lang="en-US" altLang="zh-TW" sz="2800" dirty="0" smtClean="0"/>
          </a:p>
          <a:p>
            <a:endParaRPr lang="zh-TW" altLang="en-US" sz="2800" dirty="0" smtClean="0"/>
          </a:p>
          <a:p>
            <a:r>
              <a:rPr lang="en-US" altLang="zh-TW" sz="2800" dirty="0" smtClean="0"/>
              <a:t>4.</a:t>
            </a:r>
            <a:r>
              <a:rPr lang="zh-TW" altLang="en-US" sz="2800" dirty="0" smtClean="0"/>
              <a:t>排除乳酸，運動後不痠痛</a:t>
            </a:r>
            <a:endParaRPr lang="en-US" altLang="zh-TW" sz="2800" dirty="0" smtClean="0"/>
          </a:p>
          <a:p>
            <a:endParaRPr lang="zh-TW" altLang="en-US" sz="2800" dirty="0" smtClean="0"/>
          </a:p>
          <a:p>
            <a:r>
              <a:rPr lang="en-US" altLang="zh-TW" sz="2800" dirty="0" smtClean="0"/>
              <a:t>5.</a:t>
            </a:r>
            <a:r>
              <a:rPr lang="zh-TW" altLang="en-US" sz="2800" dirty="0" smtClean="0"/>
              <a:t>降低文明病疼痛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4" y="2106489"/>
            <a:ext cx="3810000" cy="3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二、基於養生理由</a:t>
            </a:r>
            <a:r>
              <a:rPr lang="en-US" altLang="zh-TW" dirty="0"/>
              <a:t>~</a:t>
            </a:r>
            <a:r>
              <a:rPr lang="zh-TW" altLang="en-US" dirty="0"/>
              <a:t>非瑜珈提斯不可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2581" y="2163651"/>
            <a:ext cx="616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讓身體更靈活，更省力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儲存身體能量，精神愈練愈好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預防骨質疏鬆，提高免疫力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紓解壓力，降低憂慮</a:t>
            </a:r>
            <a:endParaRPr lang="en-US" altLang="zh-TW" sz="2400" dirty="0" smtClean="0"/>
          </a:p>
          <a:p>
            <a:endParaRPr lang="zh-TW" altLang="en-US" sz="2400" dirty="0" smtClean="0"/>
          </a:p>
          <a:p>
            <a:r>
              <a:rPr lang="en-US" altLang="zh-TW" sz="2400" dirty="0" smtClean="0"/>
              <a:t>5.</a:t>
            </a:r>
            <a:r>
              <a:rPr lang="zh-TW" altLang="en-US" sz="2400" dirty="0" smtClean="0"/>
              <a:t>男女老少，沒運動細胞也可以做得很好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30" y="3636645"/>
            <a:ext cx="36385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587</TotalTime>
  <Words>923</Words>
  <Application>Microsoft Office PowerPoint</Application>
  <PresentationFormat>寬螢幕</PresentationFormat>
  <Paragraphs>105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細明體</vt:lpstr>
      <vt:lpstr>新細明體</vt:lpstr>
      <vt:lpstr>Calibri</vt:lpstr>
      <vt:lpstr>Calibri Light</vt:lpstr>
      <vt:lpstr>Times New Roman</vt:lpstr>
      <vt:lpstr>回顧</vt:lpstr>
      <vt:lpstr>健康帶著走 </vt:lpstr>
      <vt:lpstr>自我介紹</vt:lpstr>
      <vt:lpstr>PowerPoint 簡報</vt:lpstr>
      <vt:lpstr>PowerPoint 簡報</vt:lpstr>
      <vt:lpstr> 美好人生~從健康開始~</vt:lpstr>
      <vt:lpstr>甚麼是瑜珈提斯？</vt:lpstr>
      <vt:lpstr>PowerPoint 簡報</vt:lpstr>
      <vt:lpstr>一、基於健康理由~非瑜珈提斯不可</vt:lpstr>
      <vt:lpstr>二、基於養生理由~非瑜珈提斯不可</vt:lpstr>
      <vt:lpstr>三、基於變年輕的附加價值~非瑜珈提斯不可</vt:lpstr>
      <vt:lpstr>瑜珈提斯鍛鍊之基本知識</vt:lpstr>
      <vt:lpstr>瑜珈提斯鍛鍊之基本知識</vt:lpstr>
      <vt:lpstr>瑜珈提斯鍛鍊之基本知識</vt:lpstr>
      <vt:lpstr>簡言之：核 心 肌 群 位 置</vt:lpstr>
      <vt:lpstr>分 享 教 學 相 片</vt:lpstr>
      <vt:lpstr>PowerPoint 簡報</vt:lpstr>
      <vt:lpstr>PowerPoint 簡報</vt:lpstr>
      <vt:lpstr>PowerPoint 簡報</vt:lpstr>
      <vt:lpstr>PowerPoint 簡報</vt:lpstr>
      <vt:lpstr>實際演練</vt:lpstr>
      <vt:lpstr>結      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健康帶著走 </dc:title>
  <dc:creator>Claire CHEN</dc:creator>
  <cp:lastModifiedBy>Claire CHEN</cp:lastModifiedBy>
  <cp:revision>33</cp:revision>
  <dcterms:created xsi:type="dcterms:W3CDTF">2015-11-02T00:37:55Z</dcterms:created>
  <dcterms:modified xsi:type="dcterms:W3CDTF">2015-11-04T07:13:08Z</dcterms:modified>
</cp:coreProperties>
</file>