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s/slide83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37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9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5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297" r:id="rId59"/>
    <p:sldId id="291" r:id="rId60"/>
    <p:sldId id="316" r:id="rId61"/>
    <p:sldId id="317" r:id="rId62"/>
    <p:sldId id="318" r:id="rId63"/>
    <p:sldId id="319" r:id="rId64"/>
    <p:sldId id="320" r:id="rId65"/>
    <p:sldId id="339" r:id="rId66"/>
    <p:sldId id="340" r:id="rId67"/>
    <p:sldId id="321" r:id="rId68"/>
    <p:sldId id="341" r:id="rId69"/>
    <p:sldId id="322" r:id="rId70"/>
    <p:sldId id="323" r:id="rId71"/>
    <p:sldId id="324" r:id="rId72"/>
    <p:sldId id="325" r:id="rId73"/>
    <p:sldId id="326" r:id="rId74"/>
    <p:sldId id="342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44" r:id="rId8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6" autoAdjust="0"/>
    <p:restoredTop sz="93119" autoAdjust="0"/>
  </p:normalViewPr>
  <p:slideViewPr>
    <p:cSldViewPr>
      <p:cViewPr>
        <p:scale>
          <a:sx n="59" d="100"/>
          <a:sy n="59" d="100"/>
        </p:scale>
        <p:origin x="-1722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5589240"/>
            <a:ext cx="6400800" cy="720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華康粗圓體" pitchFamily="49" charset="-120"/>
                <a:ea typeface="華康粗圓體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8EBFC-A902-43D4-BC26-65ADC0F58AE9}" type="datetimeFigureOut">
              <a:rPr lang="zh-TW" altLang="en-US"/>
              <a:pPr>
                <a:defRPr/>
              </a:pPr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218E3-49DB-4342-92CB-3BB50316EB1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2"/>
          <p:cNvSpPr>
            <a:spLocks noGrp="1"/>
          </p:cNvSpPr>
          <p:nvPr>
            <p:ph type="subTitle" idx="1"/>
          </p:nvPr>
        </p:nvSpPr>
        <p:spPr>
          <a:xfrm>
            <a:off x="1331640" y="5589240"/>
            <a:ext cx="6400800" cy="7200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華康粗圓體" pitchFamily="49" charset="-120"/>
                <a:ea typeface="華康粗圓體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E941B-671F-4B55-9A23-3214A68F98A8}" type="datetimeFigureOut">
              <a:rPr lang="zh-TW" altLang="en-US"/>
              <a:pPr>
                <a:defRPr/>
              </a:pPr>
              <a:t>2013/5/16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ECD70-5B39-407D-AC69-2F2EB203D6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82CB32D-3B42-41A3-9106-2D9911EA717F}" type="datetimeFigureOut">
              <a:rPr lang="zh-TW" altLang="en-US"/>
              <a:pPr>
                <a:defRPr/>
              </a:pPr>
              <a:t>2013/5/16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C49E4BB-F8F7-4AF9-955A-F9AEBF07AFF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C:\Users\admin\Desktop\影片打包\20130502_館長聯席會\ditto\DSC_42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0"/>
            <a:ext cx="10417176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8278813" cy="2306638"/>
          </a:xfrm>
        </p:spPr>
        <p:txBody>
          <a:bodyPr/>
          <a:lstStyle/>
          <a:p>
            <a:r>
              <a:rPr lang="zh-TW" altLang="en-US" smtClean="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國立臺東大學 </a:t>
            </a:r>
            <a:br>
              <a:rPr lang="zh-TW" altLang="en-US" smtClean="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</a:br>
            <a:r>
              <a:rPr lang="zh-TW" altLang="en-US" smtClean="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/>
            </a:r>
            <a:br>
              <a:rPr lang="zh-TW" altLang="en-US" smtClean="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</a:br>
            <a:r>
              <a:rPr lang="zh-TW" altLang="en-US" smtClean="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      圖書館 簡報</a:t>
            </a:r>
          </a:p>
        </p:txBody>
      </p:sp>
      <p:pic>
        <p:nvPicPr>
          <p:cNvPr id="4099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8194" name="Picture 2" descr="C:\Users\admin\Desktop\新增資料夾\DSC_18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5300" y="-1081088"/>
            <a:ext cx="12006263" cy="798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燈比台北是淡一點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</p:spTree>
  </p:cSld>
  <p:clrMapOvr>
    <a:masterClrMapping/>
  </p:clrMapOvr>
  <p:transition spd="slow" advTm="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6 0.03009 L 0.00903 0.1231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1" y="4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9218" name="Picture 2" descr="C:\Users\admin\Desktop\新增資料夾\DSC_36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-1187450"/>
            <a:ext cx="12457113" cy="828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燈比台北是淡一點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星比台北卻亮得多</a:t>
            </a:r>
          </a:p>
          <a:p>
            <a:pPr algn="ctr"/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1434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9 0.13194 L -0.07465 0.1379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2" y="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0242" name="Picture 2" descr="C:\Users\admin\Desktop\新增資料夾\_DSC2103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09663" y="-171450"/>
            <a:ext cx="11737976" cy="781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燈比台北是淡一點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星比台北卻亮得多</a:t>
            </a:r>
          </a:p>
          <a:p>
            <a:pPr algn="ctr"/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</p:spTree>
  </p:cSld>
  <p:clrMapOvr>
    <a:masterClrMapping/>
  </p:clrMapOvr>
  <p:transition spd="slow" advTm="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64 -0.11158 L 0.0592 -0.1115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1266" name="Picture 2" descr="C:\Users\admin\Desktop\新增資料夾\_DSC7098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44563" y="-171450"/>
            <a:ext cx="10820401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街比台北是短一點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1638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126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2290" name="Picture 2" descr="C:\Users\admin\Desktop\新增資料夾\_DSC74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963613"/>
            <a:ext cx="11880851" cy="790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街比台北是短一點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風比台北卻長得多</a:t>
            </a:r>
          </a:p>
        </p:txBody>
      </p:sp>
      <p:pic>
        <p:nvPicPr>
          <p:cNvPr id="1741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 0.1169 L -0.09844 0.053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-3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3314" name="Picture 2" descr="C:\Users\admin\Desktop\新增資料夾\_DSC42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-128588"/>
            <a:ext cx="10564813" cy="702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街比台北是短一點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風比台北卻長得多</a:t>
            </a:r>
          </a:p>
        </p:txBody>
      </p:sp>
      <p:pic>
        <p:nvPicPr>
          <p:cNvPr id="1843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0.10521 -0.0041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60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4338" name="Picture 2" descr="C:\Users\admin\Desktop\影片打包\20130502_館長聯席會\補修照片\frank\IMG_B6-CB24-4A27-893F-5F45042221EF-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3288" y="-171450"/>
            <a:ext cx="11039476" cy="828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飛機過境是少一點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1946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5362" name="Picture 2" descr="C:\Users\admin\Desktop\ditto\_DSC5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9038" y="-863600"/>
            <a:ext cx="10333038" cy="774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飛機過境是少一點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老鷹盤空卻多得多</a:t>
            </a:r>
          </a:p>
        </p:txBody>
      </p:sp>
      <p:pic>
        <p:nvPicPr>
          <p:cNvPr id="2048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0052 0.0034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7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6386" name="Picture 2" descr="C:\Users\admin\Desktop\ditto\DSC_24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04950" y="-314325"/>
            <a:ext cx="11693525" cy="777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飛機過境是少一點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老鷹盤空卻多得多</a:t>
            </a:r>
          </a:p>
        </p:txBody>
      </p:sp>
      <p:pic>
        <p:nvPicPr>
          <p:cNvPr id="2150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11 0.01064 L 0.13611 -0.041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7410" name="Picture 2" descr="C:\Users\admin\Desktop\影片打包\20130502_館長聯席會\補修照片\ditto\_DSC923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400" y="0"/>
            <a:ext cx="1082040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人比西岸是稀一點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2253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08889 -0.003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影片打包\20130502_館長聯席會\ditto\DSC_68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51013" y="-385763"/>
            <a:ext cx="12149138" cy="8064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9588" y="2492375"/>
            <a:ext cx="8278812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臺東</a:t>
            </a:r>
            <a:b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</a:br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/>
            </a:r>
            <a:b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</a:br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      </a:t>
            </a:r>
          </a:p>
        </p:txBody>
      </p:sp>
      <p:pic>
        <p:nvPicPr>
          <p:cNvPr id="5123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-0.00087 -0.09953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8434" name="Picture 2" descr="C:\Users\admin\Desktop\ditto\DSC_45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65213" y="-674688"/>
            <a:ext cx="11363326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501650" y="57975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人比西岸是稀一點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山比西岸卻密得多</a:t>
            </a: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64 0.05254 L -2.5E-6 4.44444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-2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19458" name="Picture 2" descr="C:\Users\admin\Desktop\影片打包\20130502_館長聯席會\補修照片\ditto\_DSC838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727075"/>
            <a:ext cx="11439526" cy="76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標題 1"/>
          <p:cNvSpPr txBox="1">
            <a:spLocks/>
          </p:cNvSpPr>
          <p:nvPr/>
        </p:nvSpPr>
        <p:spPr bwMode="auto">
          <a:xfrm>
            <a:off x="501650" y="57975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人比西岸是稀一點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山比西岸卻密得多</a:t>
            </a: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</p:spTree>
  </p:cSld>
  <p:clrMapOvr>
    <a:masterClrMapping/>
  </p:clrMapOvr>
  <p:transition spd="slow" advTm="1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0.03102 L 2.77778E-7 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1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0482" name="Picture 2" descr="C:\Users\admin\Desktop\ditto\DSC_82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5288" y="-304800"/>
            <a:ext cx="10845801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港比西岸是小一點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2560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11267 0.008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1506" name="Picture 2" descr="C:\Users\admin\Desktop\ditto\_DSC09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87513" y="-819150"/>
            <a:ext cx="11563351" cy="769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港比西岸是小一點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海比西岸卻大得多</a:t>
            </a:r>
          </a:p>
        </p:txBody>
      </p:sp>
      <p:pic>
        <p:nvPicPr>
          <p:cNvPr id="2662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0.09005 L 0.09167 0.006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2530" name="Picture 2" descr="C:\Users\admin\Desktop\ditto\DSC_6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6738" y="-39688"/>
            <a:ext cx="10366376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港比西岸是小一點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海比西岸卻大得多</a:t>
            </a:r>
          </a:p>
        </p:txBody>
      </p:sp>
      <p:pic>
        <p:nvPicPr>
          <p:cNvPr id="2765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25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3554" name="Picture 2" descr="C:\Users\admin\Desktop\ditto\_DSC89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1338" y="-661988"/>
            <a:ext cx="11579226" cy="770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報紙送到是晚一點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2867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35 0.03148 L -0.18055 -0.0157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-23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4578" name="Picture 2" descr="C:\Users\admin\Desktop\ditto\_DSC82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4575" y="-100013"/>
            <a:ext cx="10818813" cy="720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報紙送到是晚一點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太陽起來卻早得多</a:t>
            </a:r>
          </a:p>
        </p:txBody>
      </p:sp>
      <p:pic>
        <p:nvPicPr>
          <p:cNvPr id="2970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457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5602" name="Picture 2" descr="C:\Users\admin\Desktop\ditto\DSC_65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65288" y="-314325"/>
            <a:ext cx="10845801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報紙送到是晚一點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太陽起來卻早得多</a:t>
            </a:r>
          </a:p>
        </p:txBody>
      </p:sp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63 0.0419 L 2.22222E-6 1.4814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6626" name="Picture 2" descr="C:\Users\admin\Desktop\ditto\DSC_7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0800" y="-198438"/>
            <a:ext cx="10501313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無論地球怎麼轉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3174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2546 L 0.10972 0.0041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7650" name="Picture 2" descr="C:\Users\admin\Desktop\ditto\_DSC06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89038" y="-341313"/>
            <a:ext cx="10820401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無論地球怎麼轉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台東永遠在前面</a:t>
            </a: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76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ditto\_DSC68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24075" y="0"/>
            <a:ext cx="11742738" cy="781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標題 1"/>
          <p:cNvSpPr>
            <a:spLocks noGrp="1"/>
          </p:cNvSpPr>
          <p:nvPr>
            <p:ph type="title" idx="4294967295"/>
          </p:nvPr>
        </p:nvSpPr>
        <p:spPr>
          <a:xfrm>
            <a:off x="0" y="5589588"/>
            <a:ext cx="8229600" cy="1143000"/>
          </a:xfrm>
        </p:spPr>
        <p:txBody>
          <a:bodyPr/>
          <a:lstStyle/>
          <a:p>
            <a:r>
              <a:rPr lang="zh-TW" altLang="en-US" sz="2800" smtClean="0">
                <a:solidFill>
                  <a:schemeClr val="bg1"/>
                </a:solidFill>
                <a:latin typeface="華康新特黑體"/>
                <a:ea typeface="華康新特黑體"/>
                <a:cs typeface="華康新特黑體"/>
              </a:rPr>
              <a:t>山的故鄉</a:t>
            </a:r>
          </a:p>
        </p:txBody>
      </p:sp>
      <p:pic>
        <p:nvPicPr>
          <p:cNvPr id="6147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0.09809 -0.0379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3794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266700"/>
            <a:ext cx="106918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179388" y="476250"/>
            <a:ext cx="82788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《</a:t>
            </a:r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台東</a:t>
            </a:r>
            <a:r>
              <a:rPr kumimoji="0" lang="en-US" altLang="zh-TW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》</a:t>
            </a:r>
          </a:p>
          <a:p>
            <a:pPr algn="ctr"/>
            <a:endParaRPr kumimoji="0" lang="en-US" altLang="zh-TW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這首詩</a:t>
            </a:r>
          </a:p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就刻劃在本校</a:t>
            </a:r>
          </a:p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知本校區人文學院</a:t>
            </a:r>
          </a:p>
        </p:txBody>
      </p:sp>
      <p:pic>
        <p:nvPicPr>
          <p:cNvPr id="3379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29698" name="Picture 2" descr="C:\Users\admin\Desktop\影片打包\20130502_館長聯席會\補修照片\frank\IMG_A9-5211-47B9-9476-B78E9AEC193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-207963"/>
            <a:ext cx="9420225" cy="706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969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5842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1288" y="-171450"/>
            <a:ext cx="106918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1979613" y="188913"/>
            <a:ext cx="82788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國立臺東大學</a:t>
            </a:r>
            <a:endParaRPr kumimoji="0" lang="en-US" altLang="zh-TW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                  </a:t>
            </a:r>
            <a:r>
              <a:rPr kumimoji="0" lang="zh-TW" altLang="en-US" sz="3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校園巡禮</a:t>
            </a:r>
          </a:p>
        </p:txBody>
      </p:sp>
      <p:pic>
        <p:nvPicPr>
          <p:cNvPr id="3584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0722" name="Picture 2" descr="C:\Users\admin\Desktop\影片打包\20130502_館長聯席會\nttu\NTTU_IMG-201204-CH3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57350" y="-341313"/>
            <a:ext cx="1080135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座落於射馬干山下的知本校區</a:t>
            </a:r>
          </a:p>
        </p:txBody>
      </p:sp>
      <p:pic>
        <p:nvPicPr>
          <p:cNvPr id="3686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8282 0.0039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1746" name="Picture 2" descr="C:\Users\admin\Desktop\影片打包\20130502_館長聯席會\nttu\OK_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57238" y="-7938"/>
            <a:ext cx="11258551" cy="75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行政大樓</a:t>
            </a:r>
          </a:p>
        </p:txBody>
      </p:sp>
      <p:pic>
        <p:nvPicPr>
          <p:cNvPr id="3789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08802 -0.0898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0" y="-4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2770" name="Picture 2" descr="C:\Users\admin\Desktop\影片打包\20130502_館長聯席會\nttu\200803_12_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171450"/>
            <a:ext cx="10753726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人文學院</a:t>
            </a:r>
          </a:p>
        </p:txBody>
      </p:sp>
      <p:pic>
        <p:nvPicPr>
          <p:cNvPr id="3891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277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3794" name="Picture 2" descr="C:\Users\admin\Desktop\影片打包\20130502_館長聯席會\補修照片\nttu\師範學院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05163" y="-336550"/>
            <a:ext cx="12774613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師範學院</a:t>
            </a:r>
          </a:p>
        </p:txBody>
      </p:sp>
      <p:pic>
        <p:nvPicPr>
          <p:cNvPr id="3994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8264 0.0025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32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4818" name="Picture 2" descr="C:\Users\admin\Desktop\影片打包\20130502_館長聯席會\補修照片\nttu\理工學院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3388" y="-357188"/>
            <a:ext cx="12188826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38138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理工學院</a:t>
            </a:r>
          </a:p>
        </p:txBody>
      </p:sp>
      <p:pic>
        <p:nvPicPr>
          <p:cNvPr id="4096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63 0.04583 L 0.24462 0.0145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" y="-1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5842" name="Picture 2" descr="C:\Users\admin\Desktop\影片打包\20130502_館長聯席會\nttu\NTTU_IMG-201204-CH3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-171450"/>
            <a:ext cx="1080135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教學大樓</a:t>
            </a:r>
          </a:p>
        </p:txBody>
      </p:sp>
      <p:pic>
        <p:nvPicPr>
          <p:cNvPr id="4198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8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6866" name="Picture 2" descr="C:\Users\admin\Desktop\影片打包\20130502_館長聯席會\nttu\NTTU_IMG-201204-CH3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61988" y="-819150"/>
            <a:ext cx="11853863" cy="790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466725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校園湛藍的天空</a:t>
            </a:r>
          </a:p>
        </p:txBody>
      </p:sp>
      <p:pic>
        <p:nvPicPr>
          <p:cNvPr id="4301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12139E-6 L -0.10243 0.0732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36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\Desktop\ditto\DSC_24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6425" y="0"/>
            <a:ext cx="10307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標題 1"/>
          <p:cNvSpPr txBox="1">
            <a:spLocks/>
          </p:cNvSpPr>
          <p:nvPr/>
        </p:nvSpPr>
        <p:spPr bwMode="auto">
          <a:xfrm>
            <a:off x="349250" y="55895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新特黑體"/>
                <a:ea typeface="華康新特黑體"/>
                <a:cs typeface="華康新特黑體"/>
              </a:rPr>
              <a:t>太平洋 的守護者</a:t>
            </a:r>
          </a:p>
        </p:txBody>
      </p:sp>
      <p:pic>
        <p:nvPicPr>
          <p:cNvPr id="7171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7890" name="Picture 2" descr="C:\Users\admin\Desktop\影片打包\20130502_館長聯席會\nttu\NTTU_IMG-201204-CH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92125" y="-90488"/>
            <a:ext cx="11582400" cy="697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校園周邊的翠綠農地</a:t>
            </a:r>
          </a:p>
        </p:txBody>
      </p:sp>
      <p:pic>
        <p:nvPicPr>
          <p:cNvPr id="4403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024 2.94798E-6 L 5.55556E-7 2.94798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5058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1338" y="-458788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1979613" y="188913"/>
            <a:ext cx="82788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圖書館簡介                    </a:t>
            </a:r>
            <a:endParaRPr kumimoji="0" lang="zh-TW" altLang="en-US" sz="36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</p:txBody>
      </p:sp>
      <p:pic>
        <p:nvPicPr>
          <p:cNvPr id="4506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內容版面配置區 3" descr="畫面剪輯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973138" y="-203200"/>
            <a:ext cx="12403138" cy="7102475"/>
          </a:xfrm>
        </p:spPr>
      </p:pic>
      <p:pic>
        <p:nvPicPr>
          <p:cNvPr id="4608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3675" y="-192088"/>
            <a:ext cx="12882563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內容版面配置區 3" descr="畫面剪輯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1189038" y="-387350"/>
            <a:ext cx="12963526" cy="7321550"/>
          </a:xfrm>
        </p:spPr>
      </p:pic>
      <p:pic>
        <p:nvPicPr>
          <p:cNvPr id="4813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9154" name="圖片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5300" y="-315913"/>
            <a:ext cx="12893675" cy="720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內容版面配置區 3" descr="畫面剪輯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900113" y="-415925"/>
            <a:ext cx="13063538" cy="7273925"/>
          </a:xfrm>
        </p:spPr>
      </p:pic>
      <p:pic>
        <p:nvPicPr>
          <p:cNvPr id="5017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0113" y="-387350"/>
            <a:ext cx="13033376" cy="74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4550" y="-417513"/>
            <a:ext cx="12920663" cy="727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44550" y="-417513"/>
            <a:ext cx="12900025" cy="727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098" name="Picture 2" descr="C:\Users\admin\Desktop\新增資料夾\_DSC67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65363" y="-722313"/>
            <a:ext cx="11458576" cy="763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96 0.08032 L 0.1526 0.0488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內容版面配置區 4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09625" y="-242888"/>
            <a:ext cx="12825413" cy="720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內容版面配置區 3" descr="畫面剪輯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-1981200" y="0"/>
            <a:ext cx="12363450" cy="6958013"/>
          </a:xfrm>
        </p:spPr>
      </p:pic>
      <p:pic>
        <p:nvPicPr>
          <p:cNvPr id="5529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1200" y="0"/>
            <a:ext cx="12385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5513" y="-120650"/>
            <a:ext cx="12599988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24050" y="0"/>
            <a:ext cx="12596813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59538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1200" y="-100013"/>
            <a:ext cx="12684125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643255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1200" y="-100013"/>
            <a:ext cx="12684125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5956300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內容版面配置區 3" descr="畫面剪輯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1200" y="-100013"/>
            <a:ext cx="12684125" cy="701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6027738"/>
            <a:ext cx="100806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39938" name="Picture 2" descr="C:\Users\admin\Desktop\影片打包\20130502_館長聯席會\圖書館3D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313" y="-233363"/>
            <a:ext cx="14411326" cy="711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96 0.02914 L -0.07084 0.0291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0962" name="Picture 2" descr="C:\Users\admin\Desktop\影片打包\20130502_館長聯席會\圖書館3D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7950" y="-20638"/>
            <a:ext cx="9271000" cy="6978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09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6842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755650" y="2114550"/>
            <a:ext cx="8278813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《</a:t>
            </a:r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台東</a:t>
            </a:r>
            <a:r>
              <a:rPr kumimoji="0" lang="en-US" altLang="zh-TW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》</a:t>
            </a:r>
          </a:p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余光中</a:t>
            </a:r>
          </a:p>
        </p:txBody>
      </p:sp>
      <p:pic>
        <p:nvPicPr>
          <p:cNvPr id="9219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64514" name="Picture 2" descr="C:\Users\admin\Desktop\影片打包\20130502_館長聯席會\圖書館3D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0"/>
            <a:ext cx="9504363" cy="715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65538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0113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標題 1"/>
          <p:cNvSpPr txBox="1">
            <a:spLocks/>
          </p:cNvSpPr>
          <p:nvPr/>
        </p:nvSpPr>
        <p:spPr bwMode="auto">
          <a:xfrm>
            <a:off x="323850" y="692150"/>
            <a:ext cx="82788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en-US" altLang="zh-TW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2014 </a:t>
            </a:r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年 </a:t>
            </a:r>
            <a:r>
              <a:rPr kumimoji="0" lang="en-US" altLang="zh-TW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09 </a:t>
            </a:r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月</a:t>
            </a:r>
          </a:p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即將完工搬遷啟用</a:t>
            </a:r>
          </a:p>
        </p:txBody>
      </p:sp>
      <p:pic>
        <p:nvPicPr>
          <p:cNvPr id="6554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66562" name="Picture 2" descr="C:\Users\admin\Desktop\影片打包\20130502_館長聯席會\20130422_圖資大樓相片\0422知本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242888"/>
            <a:ext cx="960120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5058" name="Picture 2" descr="C:\Users\admin\Desktop\影片打包\20130502_館長聯席會\20130422_圖資大樓相片\DSC_72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60438" y="-347663"/>
            <a:ext cx="12333288" cy="820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505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68610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41338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1979613" y="188913"/>
            <a:ext cx="82788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本校承辦的能力</a:t>
            </a:r>
          </a:p>
        </p:txBody>
      </p:sp>
      <p:pic>
        <p:nvPicPr>
          <p:cNvPr id="6861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69634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6013" y="-5318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-541338" y="692150"/>
            <a:ext cx="9359901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校長 全力支持</a:t>
            </a: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副校長 曾任圖書館館長</a:t>
            </a: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    整合全校資源協辦活動</a:t>
            </a:r>
          </a:p>
        </p:txBody>
      </p:sp>
      <p:pic>
        <p:nvPicPr>
          <p:cNvPr id="6963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70658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6013" y="-5318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-757238" y="620713"/>
            <a:ext cx="9575801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本館全體同仁 一致同意</a:t>
            </a: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               積極爭取承辦</a:t>
            </a:r>
          </a:p>
        </p:txBody>
      </p:sp>
      <p:pic>
        <p:nvPicPr>
          <p:cNvPr id="7066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7106" name="Picture 2" descr="C:\Users\admin\Desktop\影片打包\20130502_館長聯席會\nttu\NTTU_IMG-201204-CH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00163" y="-436563"/>
            <a:ext cx="10985501" cy="7321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大會會場可選在演藝廳</a:t>
            </a:r>
          </a:p>
        </p:txBody>
      </p:sp>
      <p:pic>
        <p:nvPicPr>
          <p:cNvPr id="7168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2 0.0578 L -4.16667E-6 8.67052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28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7106" name="Picture 2" descr="C:\Users\admin\Desktop\影片打包\20130502_館長聯席會\nttu\NTTU_IMG-201204-CH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81088"/>
            <a:ext cx="11949113" cy="796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分組討論可在旁邊的人文學院</a:t>
            </a:r>
          </a:p>
        </p:txBody>
      </p:sp>
      <p:pic>
        <p:nvPicPr>
          <p:cNvPr id="7270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87 0.11861 L -0.12188 0.1502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9" y="15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73730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6013" y="-517525"/>
            <a:ext cx="1069181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1979613" y="188913"/>
            <a:ext cx="827881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與會貴賓</a:t>
            </a: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食宿交通安排</a:t>
            </a:r>
          </a:p>
        </p:txBody>
      </p:sp>
      <p:pic>
        <p:nvPicPr>
          <p:cNvPr id="7373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新增資料夾\DSC_6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84213" y="-792163"/>
            <a:ext cx="11539538" cy="7677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0" y="55895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城比台北是矮一點</a:t>
            </a:r>
            <a:endParaRPr kumimoji="0" lang="en-US" altLang="zh-TW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  <a:p>
            <a:pPr algn="ctr"/>
            <a:endParaRPr kumimoji="0" lang="zh-TW" altLang="en-US" sz="2800">
              <a:solidFill>
                <a:schemeClr val="bg1"/>
              </a:solidFill>
              <a:latin typeface="華康行書體"/>
              <a:ea typeface="華康行書體"/>
              <a:cs typeface="華康行書體"/>
            </a:endParaRPr>
          </a:p>
        </p:txBody>
      </p:sp>
      <p:pic>
        <p:nvPicPr>
          <p:cNvPr id="10243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43 0.1125 L 0.06285 0.0555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2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49154" name="Picture 2" descr="C:\Users\admin\Desktop\影片打包\20130502_館長聯席會\富野\intro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97100" y="-33338"/>
            <a:ext cx="13454063" cy="702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住宿與晚宴可安排在同一個飯店</a:t>
            </a:r>
          </a:p>
        </p:txBody>
      </p:sp>
      <p:pic>
        <p:nvPicPr>
          <p:cNvPr id="7475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91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50178" name="Picture 2" descr="C:\Users\admin\Desktop\影片打包\20130502_館長聯席會\富野\facility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2275" y="-327025"/>
            <a:ext cx="13866813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晚上可泡湯紓壓</a:t>
            </a:r>
          </a:p>
        </p:txBody>
      </p:sp>
      <p:pic>
        <p:nvPicPr>
          <p:cNvPr id="7578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50289E-6 L -0.14115 0.0106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76802" name="Picture 2" descr="C:\Users\admin\Desktop\影片打包\20130502_館長聯席會\nttu\P10608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5613" y="0"/>
            <a:ext cx="9599613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39750" y="-82550"/>
            <a:ext cx="9415463" cy="698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交通：機場、火車站</a:t>
            </a:r>
          </a:p>
          <a:p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可備有接駁車往返</a:t>
            </a:r>
          </a:p>
          <a:p>
            <a:endParaRPr kumimoji="0" lang="zh-TW" altLang="en-US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本校亦有大、中型巴士</a:t>
            </a:r>
          </a:p>
          <a:p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隨時機動支援</a:t>
            </a:r>
          </a:p>
        </p:txBody>
      </p:sp>
      <p:pic>
        <p:nvPicPr>
          <p:cNvPr id="7680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77826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45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-10445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與會貴賓</a:t>
            </a:r>
            <a:endParaRPr kumimoji="0" lang="en-US" altLang="zh-TW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可再安排</a:t>
            </a:r>
            <a:r>
              <a:rPr kumimoji="0" lang="en-US" altLang="zh-TW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1-2</a:t>
            </a:r>
            <a:r>
              <a:rPr kumimoji="0" lang="zh-TW" altLang="en-US" sz="4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天行程</a:t>
            </a:r>
            <a:endParaRPr kumimoji="0" lang="en-US" altLang="zh-TW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en-US" altLang="zh-TW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zh-TW" altLang="en-US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體驗臺東的「慢活」</a:t>
            </a: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紓解平日的工作壓力</a:t>
            </a:r>
          </a:p>
        </p:txBody>
      </p:sp>
      <p:pic>
        <p:nvPicPr>
          <p:cNvPr id="7782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78850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3822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-10445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kumimoji="0" lang="zh-TW" altLang="en-US" sz="44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配著輕快的音樂</a:t>
            </a: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陶醉在美麗的山水</a:t>
            </a:r>
          </a:p>
          <a:p>
            <a:pPr algn="ctr"/>
            <a:r>
              <a:rPr kumimoji="0" lang="zh-TW" altLang="en-US" sz="54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悠遊於天地之間</a:t>
            </a:r>
          </a:p>
        </p:txBody>
      </p:sp>
      <p:pic>
        <p:nvPicPr>
          <p:cNvPr id="7885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53250" name="Picture 2" descr="C:\Users\admin\Desktop\ditto\_DSC83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65300" y="-30163"/>
            <a:ext cx="12261850" cy="8505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琵琶湖 單車自由行</a:t>
            </a:r>
          </a:p>
        </p:txBody>
      </p:sp>
      <p:pic>
        <p:nvPicPr>
          <p:cNvPr id="7987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325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54274" name="Picture 2" descr="C:\Users\admin\Desktop\ditto\_DSC70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69925"/>
            <a:ext cx="11542713" cy="767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新良溼地 體驗生態之旅</a:t>
            </a:r>
          </a:p>
        </p:txBody>
      </p:sp>
      <p:pic>
        <p:nvPicPr>
          <p:cNvPr id="8090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54335E-6 L -0.19792 0.014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81922" name="Picture 2" descr="C:\Users\admin\Desktop\ditto\_DSC72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73138" y="-171450"/>
            <a:ext cx="10821988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山里教堂 享受心靈的片刻寧靜</a:t>
            </a:r>
          </a:p>
        </p:txBody>
      </p:sp>
      <p:pic>
        <p:nvPicPr>
          <p:cNvPr id="8192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56322" name="Picture 2" descr="C:\Users\admin\Desktop\ditto\DSC_67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49400" y="-171450"/>
            <a:ext cx="10845800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池上 大坡池賞荷</a:t>
            </a:r>
          </a:p>
        </p:txBody>
      </p:sp>
      <p:pic>
        <p:nvPicPr>
          <p:cNvPr id="8294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87283E-6 L 0.14965 -0.0104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-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57346" name="Picture 2" descr="C:\Users\admin\Desktop\ditto\DSC_25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31913" y="-171450"/>
            <a:ext cx="10820401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 金針山賞花之旅</a:t>
            </a:r>
          </a:p>
        </p:txBody>
      </p:sp>
      <p:pic>
        <p:nvPicPr>
          <p:cNvPr id="83972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5734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6146" name="Picture 2" descr="C:\Users\admin\Desktop\新增資料夾\_DSC81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-26988"/>
            <a:ext cx="10498138" cy="698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0" y="55895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城比台北是矮一點</a:t>
            </a: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天比台北卻高得多</a:t>
            </a:r>
          </a:p>
        </p:txBody>
      </p:sp>
      <p:pic>
        <p:nvPicPr>
          <p:cNvPr id="11268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76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614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58370" name="Picture 2" descr="C:\Users\admin\Desktop\ditto\_DSC82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24075" y="0"/>
            <a:ext cx="11664950" cy="776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熱氣球 鳥瞰臺東大地</a:t>
            </a:r>
          </a:p>
        </p:txBody>
      </p:sp>
      <p:pic>
        <p:nvPicPr>
          <p:cNvPr id="8499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58382E-6 L 0.15764 -0.1218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61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59394" name="Picture 2" descr="C:\Users\admin\Desktop\ditto\_DSC6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75" y="-852488"/>
            <a:ext cx="11628438" cy="773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501650" y="5741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粗圓體"/>
                <a:ea typeface="華康粗圓體"/>
                <a:cs typeface="華康粗圓體"/>
              </a:rPr>
              <a:t>蘭嶼 拼板舟 感受世外桃源</a:t>
            </a:r>
          </a:p>
        </p:txBody>
      </p:sp>
      <p:pic>
        <p:nvPicPr>
          <p:cNvPr id="86020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64162E-6 L -0.24427 0.0076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22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87042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-10445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6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誠摯的期望</a:t>
            </a:r>
            <a:endParaRPr kumimoji="0" lang="en-US" altLang="zh-TW" sz="66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zh-TW" altLang="en-US" sz="66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6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讓我們有機會</a:t>
            </a:r>
          </a:p>
          <a:p>
            <a:pPr algn="ctr"/>
            <a:r>
              <a:rPr kumimoji="0" lang="zh-TW" altLang="en-US" sz="6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為各位貴賓服務</a:t>
            </a:r>
          </a:p>
        </p:txBody>
      </p:sp>
      <p:pic>
        <p:nvPicPr>
          <p:cNvPr id="87044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88066" name="Picture 2" descr="C:\Users\admin\Desktop\影片打包\20130502_館長聯席會\nttu\DSC_73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00113" y="-171450"/>
            <a:ext cx="10821988" cy="719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circl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89090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-6127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6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簡報到此結束</a:t>
            </a:r>
          </a:p>
          <a:p>
            <a:pPr algn="ctr"/>
            <a:r>
              <a:rPr kumimoji="0" lang="en-US" altLang="zh-TW" sz="6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-</a:t>
            </a:r>
            <a:r>
              <a:rPr kumimoji="0" lang="zh-TW" altLang="en-US" sz="6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謝謝您的觀賞</a:t>
            </a:r>
            <a:r>
              <a:rPr kumimoji="0" lang="en-US" altLang="zh-TW" sz="66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-</a:t>
            </a:r>
            <a:endParaRPr kumimoji="0" lang="zh-TW" altLang="en-US" sz="66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</p:txBody>
      </p:sp>
    </p:spTree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90114" name="Picture 2" descr="C:\Users\admin\Desktop\影片打包\20130502_館長聯席會\nttu\黑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-315913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標題 1"/>
          <p:cNvSpPr txBox="1">
            <a:spLocks/>
          </p:cNvSpPr>
          <p:nvPr/>
        </p:nvSpPr>
        <p:spPr bwMode="auto">
          <a:xfrm>
            <a:off x="-1044575" y="8542338"/>
            <a:ext cx="10691813" cy="167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製作：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國立臺東大學圖書館</a:t>
            </a: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日期：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2013-05-03</a:t>
            </a:r>
          </a:p>
          <a:p>
            <a:pPr algn="ctr"/>
            <a:endParaRPr kumimoji="0" lang="en-US" altLang="zh-TW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en-US" altLang="zh-TW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地點：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環球科技大學</a:t>
            </a: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101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學年度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全國大專院校圖書館館長聯席會</a:t>
            </a: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音樂：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《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神話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》 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紀曉君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/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滾石唱片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《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布農族八部合音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》 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郭英男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《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輕快的生活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》 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以莉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‧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高露 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/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風潮音樂</a:t>
            </a: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文字：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《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台東</a:t>
            </a:r>
            <a:r>
              <a:rPr kumimoji="0" lang="en-US" altLang="zh-TW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》 </a:t>
            </a:r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余光中</a:t>
            </a: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圖書館影片：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境向建築師事務所</a:t>
            </a: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endParaRPr kumimoji="0" lang="zh-TW" altLang="en-US" sz="3200">
              <a:solidFill>
                <a:schemeClr val="bg1"/>
              </a:solidFill>
              <a:latin typeface="華康新綜藝體(P)"/>
              <a:ea typeface="華康新綜藝體(P)"/>
              <a:cs typeface="華康新綜藝體(P)"/>
            </a:endParaRP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照片提供：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風景人物 施惠玲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校園建築 國立臺東大學</a:t>
            </a:r>
          </a:p>
          <a:p>
            <a:pPr algn="ctr"/>
            <a:r>
              <a:rPr kumimoji="0" lang="zh-TW" altLang="en-US" sz="3200">
                <a:solidFill>
                  <a:schemeClr val="bg1"/>
                </a:solidFill>
                <a:latin typeface="華康新綜藝體(P)"/>
                <a:ea typeface="華康新綜藝體(P)"/>
                <a:cs typeface="華康新綜藝體(P)"/>
              </a:rPr>
              <a:t>   飯店 富野溫泉休閒會館</a:t>
            </a:r>
          </a:p>
        </p:txBody>
      </p:sp>
      <p:pic>
        <p:nvPicPr>
          <p:cNvPr id="90116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9 -0.57731 L 0.04549 -2.91875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內容版面配置區 2"/>
          <p:cNvSpPr>
            <a:spLocks noGrp="1"/>
          </p:cNvSpPr>
          <p:nvPr>
            <p:ph type="subTitle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TW" altLang="en-US" smtClean="0">
              <a:latin typeface="華康粗圓體"/>
              <a:ea typeface="華康粗圓體"/>
              <a:cs typeface="華康粗圓體"/>
            </a:endParaRPr>
          </a:p>
        </p:txBody>
      </p:sp>
      <p:pic>
        <p:nvPicPr>
          <p:cNvPr id="7170" name="Picture 2" descr="C:\Users\admin\Desktop\ditto\DSC_2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6263" y="-447675"/>
            <a:ext cx="10980738" cy="730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admin\Desktop\影片打包\20130502_館長聯席會\nttu\nttu_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6369050"/>
            <a:ext cx="1223963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標題 1"/>
          <p:cNvSpPr txBox="1">
            <a:spLocks/>
          </p:cNvSpPr>
          <p:nvPr/>
        </p:nvSpPr>
        <p:spPr bwMode="auto">
          <a:xfrm>
            <a:off x="349250" y="55895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城比台北是矮一點</a:t>
            </a:r>
          </a:p>
          <a:p>
            <a:pPr algn="ctr"/>
            <a:r>
              <a:rPr kumimoji="0" lang="zh-TW" altLang="en-US" sz="2800">
                <a:solidFill>
                  <a:schemeClr val="bg1"/>
                </a:solidFill>
                <a:latin typeface="華康行書體"/>
                <a:ea typeface="華康行書體"/>
                <a:cs typeface="華康行書體"/>
              </a:rPr>
              <a:t>天比台北卻高得多</a:t>
            </a:r>
          </a:p>
        </p:txBody>
      </p:sp>
    </p:spTree>
  </p:cSld>
  <p:clrMapOvr>
    <a:masterClrMapping/>
  </p:clrMapOvr>
  <p:transition spd="slow" advTm="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653 0.06181 L 3.05556E-6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自訂 1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828</Words>
  <Application>Microsoft Office PowerPoint</Application>
  <PresentationFormat>如螢幕大小 (4:3)</PresentationFormat>
  <Paragraphs>135</Paragraphs>
  <Slides>85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簡報設計範本</vt:lpstr>
      </vt:variant>
      <vt:variant>
        <vt:i4>2</vt:i4>
      </vt:variant>
      <vt:variant>
        <vt:lpstr>投影片標題</vt:lpstr>
      </vt:variant>
      <vt:variant>
        <vt:i4>85</vt:i4>
      </vt:variant>
    </vt:vector>
  </HeadingPairs>
  <TitlesOfParts>
    <vt:vector size="94" baseType="lpstr">
      <vt:lpstr>Calibri</vt:lpstr>
      <vt:lpstr>新細明體</vt:lpstr>
      <vt:lpstr>Arial</vt:lpstr>
      <vt:lpstr>華康新綜藝體(P)</vt:lpstr>
      <vt:lpstr>華康新特黑體</vt:lpstr>
      <vt:lpstr>華康粗圓體</vt:lpstr>
      <vt:lpstr>華康行書體</vt:lpstr>
      <vt:lpstr>Office 佈景主題</vt:lpstr>
      <vt:lpstr>Office 佈景主題</vt:lpstr>
      <vt:lpstr>國立臺東大學            圖書館 簡報</vt:lpstr>
      <vt:lpstr>投影片 2</vt:lpstr>
      <vt:lpstr>山的故鄉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投影片 50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投影片 60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  <vt:lpstr>投影片 81</vt:lpstr>
      <vt:lpstr>投影片 82</vt:lpstr>
      <vt:lpstr>投影片 83</vt:lpstr>
      <vt:lpstr>投影片 84</vt:lpstr>
      <vt:lpstr>投影片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frank</cp:lastModifiedBy>
  <cp:revision>48</cp:revision>
  <dcterms:created xsi:type="dcterms:W3CDTF">2013-05-14T04:04:08Z</dcterms:created>
  <dcterms:modified xsi:type="dcterms:W3CDTF">2013-05-16T09:16:10Z</dcterms:modified>
</cp:coreProperties>
</file>