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68" r:id="rId10"/>
    <p:sldId id="269" r:id="rId11"/>
    <p:sldId id="270" r:id="rId12"/>
    <p:sldId id="271" r:id="rId13"/>
    <p:sldId id="272" r:id="rId14"/>
    <p:sldId id="259" r:id="rId15"/>
    <p:sldId id="273" r:id="rId16"/>
    <p:sldId id="285" r:id="rId17"/>
    <p:sldId id="274" r:id="rId18"/>
    <p:sldId id="275" r:id="rId19"/>
    <p:sldId id="286" r:id="rId20"/>
    <p:sldId id="287" r:id="rId21"/>
    <p:sldId id="292" r:id="rId22"/>
    <p:sldId id="288" r:id="rId23"/>
    <p:sldId id="289" r:id="rId24"/>
    <p:sldId id="293" r:id="rId25"/>
    <p:sldId id="294" r:id="rId26"/>
    <p:sldId id="290" r:id="rId27"/>
    <p:sldId id="291" r:id="rId28"/>
    <p:sldId id="260" r:id="rId29"/>
    <p:sldId id="298" r:id="rId30"/>
    <p:sldId id="299" r:id="rId31"/>
    <p:sldId id="261" r:id="rId32"/>
    <p:sldId id="267" r:id="rId33"/>
    <p:sldId id="295" r:id="rId34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AE3AB-8704-4F67-A46D-2E63410214D9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A91C-CF3C-445E-94BC-E621F4DE67F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04589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438BB-4561-437E-931F-DEDA6BA6EA0F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AF21F-7AFF-4EE1-9199-F6A1C49A97C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1482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EFDDE-7A1A-4D9F-99A7-5A184E2BDFF2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1FA5-849D-4E9E-B379-BBA6C6A7408D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01581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69AB9-B60E-4160-8027-2FE9954B316C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96406-9992-4D70-9459-0A143F00580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59483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B62C5-26F5-4CF0-A89D-064339ED47DC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0FAB8-8DF1-4A27-9513-2913A893B93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8800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AD34C-27F8-43BB-A9CA-2C29DA570ABF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B76A0-58D3-4AE2-A36A-B0CF0B133E4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15908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5F36-7A9F-49F5-9E66-91B05C22A654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0ED3-5949-4169-BA65-A9B052E547D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96359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30BA7-B35E-4EE4-ADEE-752240C08EE2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5862-FC59-4B2F-BBBA-915769161BE8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6907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11A7A-254A-4D62-A198-BD174F9536BC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F0859-5439-4F5C-802C-20CBC1298BFA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71908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58BF-CC48-46B4-89B4-1699E1B0F1F3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81C2F-CEBD-4E9B-A880-14DB65A3F1D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9911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1A839-75B5-40C9-9776-5748A1668B85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6452-C724-48E3-88E0-9046D1A7E8A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0961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fr-CA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AC0D2FC-DCC0-48A3-9148-42CFDE39AFAF}" type="datetimeFigureOut">
              <a:rPr lang="fr-CA" altLang="zh-TW"/>
              <a:pPr/>
              <a:t>2014-06-30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16376A-F61B-4522-A482-9DD3F90F1083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ig5.huaxia.com/zt/jl/05-085/578652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wanus.net/history/3/66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339502"/>
            <a:ext cx="7772400" cy="83026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大潛山人劉銘傳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2067694"/>
            <a:ext cx="4824536" cy="5762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</a:t>
            </a:r>
            <a:endParaRPr lang="fr-CA" sz="2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→練兵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79713" y="1200150"/>
            <a:ext cx="6707088" cy="381987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澎軍政急宜講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操練。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將貪兵猾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取強並弱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不稱職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全台只留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購洋槍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聘外國教練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→清賦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台賦稅急宜清查也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台灣田產之美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，甲於天下，一歲兩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若能將各縣賦稅清查無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遺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以台灣之入款，供台灣之所用，自可有餘無絀。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2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→撫番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123729" y="1200150"/>
            <a:ext cx="6563072" cy="381987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台生番急宜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招撫。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奸民被殺，則訴之於官，派兵勦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生番被殺，冤無可訴，集眾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復仇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仇怨日深，兩不安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生番全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既節防費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開山伐木，以裕餉源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6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治台理念整合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練兵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清賦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三者，皆可及時舉辦，唯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撫番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不易。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應俟三者辦成後，方能議行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其次如安設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修路造橋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以通南北之氣，清理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屯墾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開礦採木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以輿自然之利，亦為要務。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22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中法戰後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1885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光緒十一年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→詔設臺灣省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光緒十二年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→就任臺灣巡撫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兼提督學政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在臺建設～國防建設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建四砲臺→聘德國籍工程師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淡水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打鼓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添購槍砲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在臺建設～國防建設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軍械機器局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以劉朝幹為總辦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火藥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水雷局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在臺建設～交通建設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築鐵路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1887/7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全台鐵路商務總局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基隆→新竹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106.7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公里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1893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年通車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在臺建設～電訊及郵政事業</a:t>
            </a:r>
            <a:endParaRPr lang="fr-CA" altLang="zh-TW" sz="4000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291264" cy="415592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行郵傳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年在台北設電報總局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電線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海底電線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台北滬尾→福州川石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里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安平→澎湖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53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里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陸上電報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電話線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基隆→台南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餘里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整頓財稅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設清賦局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台南及台北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驟增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49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萬兩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清丈田地，釐定稅則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減四留六法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小租戶繳給大租戶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的地租減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百分之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百分之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土地所有權歸小租戶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你我熟知的劉銘傳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419622"/>
            <a:ext cx="6346825" cy="31746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首任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巡撫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台灣近代化的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推手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淮軍將領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銘軍領導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現代化裝備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在臺建設～調整行政區劃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861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縣→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州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縣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南→台南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安平；嘉義；鳳山；恆春；澎湖廳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中→台灣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台灣；雲林；苗栗；彰化；埔里社廳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建設～調整行政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區劃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861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北→台北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宜蘭；淡水；新竹；基隆廳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山→台東直隸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州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卑南廳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花蓮港廳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在臺建設～開山撫番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撫墾局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大溪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林維源總辦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番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在臺建設～實業建設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91264" cy="374786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招商局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年設於新加坡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購輪船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艘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航行於台、澎、上海、香港、呂宋、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西貢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促進台灣航海業的發展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僅淡水一港每日輪船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進出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1876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(44)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1890(126)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在臺建設～實業建設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91264" cy="374786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腦務局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年在滬尾設官辦樟腦硫璜廳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煤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務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經營八斗仔煤礦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官督商辦→官商合辦→官辦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在臺建設～實業建設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91264" cy="374786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興殖產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勸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工商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鑄新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幣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設永和興茶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郊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業者與洋商各得其利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在臺建設～教育建設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西學堂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年在台北大稻埕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西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語、史地、測繪、理化、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數學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為台灣現代化培育人才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在臺建設～建設台北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鼓勵士紳修建新式街道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林維源及李春生捐款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千秋；建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昌兩街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今貴德街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艋舺及大稻埕兩市鎮人口已約五萬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小上海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之稱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稱病請辭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光緒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16)</a:t>
            </a: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奏請開缺，令布政使沈應奎護理。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1891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以邵友濂為巡撫，而百事俱廢矣。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薨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評價→連橫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~1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台灣三百年間，吏才不少，而能立長治之策者，厥為兩人：曰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陳參軍永華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，曰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劉巡撫銘傳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，是皆有大勳勞於國家者也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平生不識劉銘傳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419622"/>
            <a:ext cx="6346825" cy="31746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史學家郭廷以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認識臺灣，必先認識臺灣的近代化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認識臺灣的近代化，必先認識劉銘傳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8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評價→連橫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~2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永華以王佐之才，當艱危之局，其行事若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諸葛武侯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：而銘傳則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管商之流亞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也。顧不獲其志，中道以去，此則台人之不幸。然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溯其功業，足與台灣不朽矣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fr-CA" altLang="zh-TW" dirty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張笑天，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劉銘傳大傳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上中下，經典人物館出版。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張研，＜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從社會史研究視角看劉銘傳的“入仕”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＞，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big5.huaxia.com/zt/jl/05-085/578652.html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教育部訓育委員會，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中國歷史人物廣播講座專集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263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林秀玲，＜高中教材關於劉銘傳與後藤新平對台灣現代化影響之探討＞，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歷史教育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，第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許正文，＜清代台灣建省后的改革與發展＞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唐都學刊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陳德輝，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＜試論劉銘傳的海防思想＞。</a:t>
            </a:r>
            <a:endParaRPr lang="en-US" altLang="zh-TW" dirty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263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郭弘斌，＜劉銘傳與台灣＞，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www.taiwanus.net/history/3/66.htm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生平簡介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(1836-1896)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67745" y="1131590"/>
            <a:ext cx="6419056" cy="374441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字省三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自號大潛山人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劉六麻子→有兄弟六人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安徽合肥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世代務農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歲喪父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歲投軍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1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平生志業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419622"/>
            <a:ext cx="6346825" cy="31746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大丈夫當生有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，死有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立志做大事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要做大官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7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機會與命運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419622"/>
            <a:ext cx="6346825" cy="31746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太平天國亂起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(1850-1864)</a:t>
            </a:r>
          </a:p>
          <a:p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歲時投軍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初在曾國藩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後投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李鴻章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軍旅生涯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捲入湘淮政爭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台灣通史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347614"/>
            <a:ext cx="6346825" cy="3246611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少任俠，洪軍之役，湘鄉曾國藩奉詔辦團練，銘傳從之，歷有戰功．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同治元年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(1862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，李鴻章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募淮勇，聞其名，以為管帶，自領銘軍，所向克捷，以功封一等男．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→設防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台澎以設防為急務。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澎湖不獨為全台之門戶，亦為南北洋之關鍵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欲守台灣必先守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欲保南北洋亦必須保澎湖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→海防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全國海軍分為三洋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北洋→駐津沽；守遼東半島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中洋→駐吳淞；守浙東及舟山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群島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南洋→駐台澎；守粵東及海南島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9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175</Template>
  <TotalTime>233</TotalTime>
  <Words>1291</Words>
  <Application>Microsoft Office PowerPoint</Application>
  <PresentationFormat>如螢幕大小 (16:9)</PresentationFormat>
  <Paragraphs>180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175</vt:lpstr>
      <vt:lpstr>大潛山人劉銘傳</vt:lpstr>
      <vt:lpstr>你我熟知的劉銘傳</vt:lpstr>
      <vt:lpstr>平生不識劉銘傳</vt:lpstr>
      <vt:lpstr>生平簡介(1836-1896)</vt:lpstr>
      <vt:lpstr>平生志業</vt:lpstr>
      <vt:lpstr>機會與命運</vt:lpstr>
      <vt:lpstr>《台灣通史》</vt:lpstr>
      <vt:lpstr>治台理念～1→設防</vt:lpstr>
      <vt:lpstr>治台理念～1→海防</vt:lpstr>
      <vt:lpstr>治台理念～2→練兵</vt:lpstr>
      <vt:lpstr>治台理念～3→清賦</vt:lpstr>
      <vt:lpstr>治台理念～4→撫番</vt:lpstr>
      <vt:lpstr>治台理念整合</vt:lpstr>
      <vt:lpstr>中法戰後</vt:lpstr>
      <vt:lpstr>在臺建設～國防建設1</vt:lpstr>
      <vt:lpstr>在臺建設～國防建設2</vt:lpstr>
      <vt:lpstr>在臺建設～交通建設</vt:lpstr>
      <vt:lpstr>在臺建設～電訊及郵政事業</vt:lpstr>
      <vt:lpstr>在臺建設～整頓財稅</vt:lpstr>
      <vt:lpstr>在臺建設～調整行政區劃1</vt:lpstr>
      <vt:lpstr>在臺建設～調整行政區劃2</vt:lpstr>
      <vt:lpstr>在臺建設～開山撫番</vt:lpstr>
      <vt:lpstr>在臺建設～實業建設1</vt:lpstr>
      <vt:lpstr>在臺建設～實業建設2</vt:lpstr>
      <vt:lpstr>在臺建設～實業建設3</vt:lpstr>
      <vt:lpstr>在臺建設～教育建設</vt:lpstr>
      <vt:lpstr>在臺建設～建設台北</vt:lpstr>
      <vt:lpstr>稱病請辭</vt:lpstr>
      <vt:lpstr>評價→連橫~1</vt:lpstr>
      <vt:lpstr>評價→連橫~2</vt:lpstr>
      <vt:lpstr>參考資料</vt:lpstr>
      <vt:lpstr>參考資料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CHICHI</cp:lastModifiedBy>
  <cp:revision>18</cp:revision>
  <dcterms:created xsi:type="dcterms:W3CDTF">2014-03-05T13:35:51Z</dcterms:created>
  <dcterms:modified xsi:type="dcterms:W3CDTF">2014-06-29T23:58:49Z</dcterms:modified>
</cp:coreProperties>
</file>