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42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50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57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40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0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12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581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08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02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06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08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D16B-F8C0-4D67-B5AF-A3C5D5BF53FB}" type="datetimeFigureOut">
              <a:rPr lang="zh-TW" altLang="en-US" smtClean="0"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1094-589D-4A67-939A-F85AB164B5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90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07629" y="332656"/>
            <a:ext cx="8153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政治歷維</a:t>
            </a:r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坦第</a:t>
            </a:r>
            <a:r>
              <a:rPr lang="en-US" altLang="zh-TW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組期末報告</a:t>
            </a:r>
            <a:endParaRPr lang="zh-TW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9512" y="2276872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                     組員</a:t>
            </a:r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介紹</a:t>
            </a:r>
            <a:endParaRPr lang="en-US" altLang="zh-TW" sz="4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組長</a:t>
            </a:r>
            <a:r>
              <a:rPr lang="en-US" altLang="zh-TW" sz="4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林有騰</a:t>
            </a:r>
            <a:endParaRPr lang="en-US" altLang="zh-TW" sz="48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4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組員</a:t>
            </a:r>
            <a:r>
              <a:rPr lang="en-US" altLang="zh-TW" sz="4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林銘典、曾佾濬、葉承</a:t>
            </a:r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軒</a:t>
            </a:r>
            <a:endParaRPr lang="en-US" altLang="zh-TW" sz="4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zh-TW" sz="4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TW" sz="48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</a:rPr>
              <a:t>黃紹宇</a:t>
            </a:r>
            <a:endParaRPr lang="zh-TW" alt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806168" y="155679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菸害防治影片</a:t>
            </a:r>
            <a:endParaRPr lang="zh-TW" altLang="en-US" sz="36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276872"/>
            <a:ext cx="139076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2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故事內容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有</a:t>
            </a:r>
            <a:r>
              <a:rPr lang="zh-TW" altLang="en-US" dirty="0" smtClean="0"/>
              <a:t>一天紹</a:t>
            </a:r>
            <a:r>
              <a:rPr lang="zh-TW" altLang="en-US" dirty="0" smtClean="0"/>
              <a:t>宇因為好奇為什麼班上一群人怎麼總是在下課一起出去而跟了上去，並問他們說要去哪裡，就在不知不覺當中被騙去吸菸了，隔天下課佾濬又來找紹宇說，走啊</a:t>
            </a:r>
            <a:r>
              <a:rPr lang="en-US" altLang="zh-TW" dirty="0" smtClean="0"/>
              <a:t>~</a:t>
            </a:r>
            <a:r>
              <a:rPr lang="zh-TW" altLang="en-US" dirty="0"/>
              <a:t>一起去抽菸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正當</a:t>
            </a:r>
            <a:r>
              <a:rPr lang="zh-TW" altLang="en-US" dirty="0" smtClean="0"/>
              <a:t>紹宇猶豫時，此時承軒</a:t>
            </a:r>
            <a:r>
              <a:rPr lang="zh-TW" altLang="en-US" dirty="0" smtClean="0"/>
              <a:t>跳了</a:t>
            </a:r>
            <a:r>
              <a:rPr lang="zh-TW" altLang="en-US" dirty="0" smtClean="0"/>
              <a:t>出來阻止了紹宇並說明吸菸的壞處，最後大家都明白吸菸的壞處於是決定要開始戒菸了，便相約一起去打球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80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拍攝目的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因為最近發現在學校的同學有抽菸的人越來越多了，但還是有部分同學沒抽菸並且不喜歡菸味，而且菸對人體的傷害非常的大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會陽痿、不孕症、心血管疾病、 肺癌</a:t>
            </a:r>
            <a:r>
              <a:rPr lang="en-US" altLang="zh-TW" dirty="0" smtClean="0"/>
              <a:t>…</a:t>
            </a:r>
          </a:p>
          <a:p>
            <a:pPr marL="0" indent="0">
              <a:buNone/>
            </a:pPr>
            <a:r>
              <a:rPr lang="zh-TW" altLang="en-US" dirty="0"/>
              <a:t>希望大家可以不再</a:t>
            </a:r>
            <a:r>
              <a:rPr lang="zh-TW" altLang="en-US" dirty="0" smtClean="0"/>
              <a:t>抽菸並且一起相約去運動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所以我門就決定拍攝這部影片</a:t>
            </a:r>
          </a:p>
        </p:txBody>
      </p:sp>
    </p:spTree>
    <p:extLst>
      <p:ext uri="{BB962C8B-B14F-4D97-AF65-F5344CB8AC3E}">
        <p14:creationId xmlns:p14="http://schemas.microsoft.com/office/powerpoint/2010/main" val="197490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工作分配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編劇</a:t>
            </a:r>
            <a:r>
              <a:rPr lang="en-US" altLang="zh-TW" dirty="0" smtClean="0"/>
              <a:t>:</a:t>
            </a:r>
            <a:r>
              <a:rPr lang="zh-TW" altLang="en-US" dirty="0" smtClean="0"/>
              <a:t>黃紹宇</a:t>
            </a:r>
            <a:endParaRPr lang="en-US" altLang="zh-TW" dirty="0" smtClean="0"/>
          </a:p>
          <a:p>
            <a:r>
              <a:rPr lang="zh-TW" altLang="en-US" dirty="0" smtClean="0"/>
              <a:t>導演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林有騰</a:t>
            </a:r>
            <a:endParaRPr lang="en-US" altLang="zh-TW" dirty="0" smtClean="0"/>
          </a:p>
          <a:p>
            <a:r>
              <a:rPr lang="zh-TW" altLang="en-US" dirty="0" smtClean="0"/>
              <a:t>攝影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林銘典</a:t>
            </a:r>
            <a:endParaRPr lang="en-US" altLang="zh-TW" dirty="0" smtClean="0"/>
          </a:p>
          <a:p>
            <a:r>
              <a:rPr lang="zh-TW" altLang="en-US" dirty="0" smtClean="0"/>
              <a:t>演員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曾佾濬、葉承軒、黃紹宇</a:t>
            </a:r>
            <a:endParaRPr lang="en-US" altLang="zh-TW" dirty="0" smtClean="0"/>
          </a:p>
          <a:p>
            <a:r>
              <a:rPr lang="zh-TW" altLang="en-US" dirty="0" smtClean="0"/>
              <a:t>製片</a:t>
            </a:r>
            <a:r>
              <a:rPr lang="en-US" altLang="zh-TW" dirty="0" smtClean="0"/>
              <a:t>:</a:t>
            </a:r>
            <a:r>
              <a:rPr lang="zh-TW" altLang="en-US" dirty="0" smtClean="0"/>
              <a:t>黃紹宇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           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        謝謝大家</a:t>
            </a:r>
            <a:r>
              <a:rPr lang="en-US" altLang="zh-TW" dirty="0" smtClean="0"/>
              <a:t>~</a:t>
            </a:r>
            <a:r>
              <a:rPr lang="zh-TW" altLang="en-US" dirty="0" smtClean="0"/>
              <a:t>   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2812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234</Words>
  <Application>Microsoft Office PowerPoint</Application>
  <PresentationFormat>如螢幕大小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故事內容</vt:lpstr>
      <vt:lpstr>拍攝目的</vt:lpstr>
      <vt:lpstr>工作分配</vt:lpstr>
    </vt:vector>
  </TitlesOfParts>
  <Company>無限使用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All Users</dc:creator>
  <cp:lastModifiedBy>All Users</cp:lastModifiedBy>
  <cp:revision>4</cp:revision>
  <dcterms:created xsi:type="dcterms:W3CDTF">2014-12-30T04:12:38Z</dcterms:created>
  <dcterms:modified xsi:type="dcterms:W3CDTF">2014-12-30T04:44:09Z</dcterms:modified>
</cp:coreProperties>
</file>