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03472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7164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影片網址:   https://youtu.be/c1h8GCB8AKM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altLang="zh-TW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zh-TW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0849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535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6965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6369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8472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413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標題及直排文字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章節標題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含標題的內容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含標題的圖片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1h8GCB8AK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gif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900608" y="-86855"/>
            <a:ext cx="10436088" cy="69573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9" name="Shape 89"/>
          <p:cNvGrpSpPr/>
          <p:nvPr/>
        </p:nvGrpSpPr>
        <p:grpSpPr>
          <a:xfrm>
            <a:off x="6012160" y="-224006"/>
            <a:ext cx="2304256" cy="7231691"/>
            <a:chOff x="6012160" y="-224006"/>
            <a:chExt cx="2304256" cy="7231691"/>
          </a:xfrm>
        </p:grpSpPr>
        <p:sp>
          <p:nvSpPr>
            <p:cNvPr id="90" name="Shape 90"/>
            <p:cNvSpPr/>
            <p:nvPr/>
          </p:nvSpPr>
          <p:spPr>
            <a:xfrm>
              <a:off x="6012160" y="-224006"/>
              <a:ext cx="2304256" cy="723169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1" name="Shape 91"/>
            <p:cNvGrpSpPr/>
            <p:nvPr/>
          </p:nvGrpSpPr>
          <p:grpSpPr>
            <a:xfrm>
              <a:off x="6012160" y="260647"/>
              <a:ext cx="2084366" cy="6199734"/>
              <a:chOff x="6157337" y="260647"/>
              <a:chExt cx="2084366" cy="6199734"/>
            </a:xfrm>
          </p:grpSpPr>
          <p:sp>
            <p:nvSpPr>
              <p:cNvPr id="92" name="Shape 92"/>
              <p:cNvSpPr txBox="1"/>
              <p:nvPr/>
            </p:nvSpPr>
            <p:spPr>
              <a:xfrm rot="5400000">
                <a:off x="3564468" y="2987674"/>
                <a:ext cx="5616623" cy="430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rtl="0">
                  <a:spcBef>
                    <a:spcPts val="0"/>
                  </a:spcBef>
                  <a:buSzPct val="25000"/>
                  <a:buNone/>
                </a:pPr>
                <a:r>
                  <a:rPr lang="zh-TW" sz="16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組員│陳俊榮│趙令炫│林俊緯│徐德宗│李文傑│張景賀</a:t>
                </a:r>
              </a:p>
            </p:txBody>
          </p:sp>
          <p:pic>
            <p:nvPicPr>
              <p:cNvPr id="93" name="Shape 93"/>
              <p:cNvPicPr preferRelativeResize="0"/>
              <p:nvPr/>
            </p:nvPicPr>
            <p:blipFill rotWithShape="1">
              <a:blip r:embed="rId4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660232" y="260647"/>
                <a:ext cx="1489342" cy="162507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4" name="Shape 94"/>
              <p:cNvPicPr preferRelativeResize="0"/>
              <p:nvPr/>
            </p:nvPicPr>
            <p:blipFill rotWithShape="1">
              <a:blip r:embed="rId5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732239" y="1885724"/>
                <a:ext cx="1509464" cy="173667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5" name="Shape 95"/>
              <p:cNvPicPr preferRelativeResize="0"/>
              <p:nvPr/>
            </p:nvPicPr>
            <p:blipFill rotWithShape="1">
              <a:blip r:embed="rId6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660232" y="3501007"/>
                <a:ext cx="1524572" cy="168135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6" name="Shape 96"/>
              <p:cNvPicPr preferRelativeResize="0"/>
              <p:nvPr/>
            </p:nvPicPr>
            <p:blipFill rotWithShape="1">
              <a:blip r:embed="rId7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7092279" y="5517232"/>
                <a:ext cx="579433" cy="9431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-13425" y="-8"/>
            <a:ext cx="91707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4558578" y="1207784"/>
            <a:ext cx="5112567" cy="1477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原鄉人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影片15分鐘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報告重點內容</a:t>
            </a:r>
          </a:p>
        </p:txBody>
      </p:sp>
      <p:sp>
        <p:nvSpPr>
          <p:cNvPr id="104" name="Shape 104" descr="http://5.blog.xuite.net/5/5/1/0/238549445/blog_3564168/txt/209480964/5.jpg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Shape 105">
            <a:hlinkClick r:id="rId3"/>
          </p:cNvPr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568" y="867698"/>
            <a:ext cx="3484813" cy="5122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-27045" y="0"/>
            <a:ext cx="9482947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Shape 111"/>
          <p:cNvGrpSpPr/>
          <p:nvPr/>
        </p:nvGrpSpPr>
        <p:grpSpPr>
          <a:xfrm>
            <a:off x="-1116632" y="575000"/>
            <a:ext cx="6984776" cy="985282"/>
            <a:chOff x="-1116632" y="452933"/>
            <a:chExt cx="6984776" cy="1067346"/>
          </a:xfrm>
        </p:grpSpPr>
        <p:sp>
          <p:nvSpPr>
            <p:cNvPr id="112" name="Shape 112"/>
            <p:cNvSpPr/>
            <p:nvPr/>
          </p:nvSpPr>
          <p:spPr>
            <a:xfrm>
              <a:off x="-1116632" y="476672"/>
              <a:ext cx="5544615" cy="1043608"/>
            </a:xfrm>
            <a:prstGeom prst="rect">
              <a:avLst/>
            </a:prstGeom>
            <a:solidFill>
              <a:srgbClr val="B6DDE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13" name="Shape 113"/>
            <p:cNvPicPr preferRelativeResize="0"/>
            <p:nvPr/>
          </p:nvPicPr>
          <p:blipFill rotWithShape="1">
            <a:blip r:embed="rId3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8835" y="620687"/>
              <a:ext cx="755576" cy="7555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Shape 114"/>
            <p:cNvSpPr txBox="1"/>
            <p:nvPr/>
          </p:nvSpPr>
          <p:spPr>
            <a:xfrm>
              <a:off x="1187624" y="452933"/>
              <a:ext cx="4680520" cy="92332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zh-TW" sz="5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段落小編</a:t>
              </a:r>
            </a:p>
          </p:txBody>
        </p:sp>
      </p:grpSp>
      <p:sp>
        <p:nvSpPr>
          <p:cNvPr id="115" name="Shape 115"/>
          <p:cNvSpPr txBox="1"/>
          <p:nvPr/>
        </p:nvSpPr>
        <p:spPr>
          <a:xfrm>
            <a:off x="428835" y="1767006"/>
            <a:ext cx="9252520" cy="33239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今天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晚上的決定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，就是決定我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一生的命運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你從小就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喜歡寫作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，到外面見識對你一定有幫助。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宏兒乖~不要哭喔，爸爸給你打。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司機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跟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妓女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可算是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同行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，都是伺候老爺的。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汗水流到田裡總會長出稻子來的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唉呦~你怎麼能打爸爸，我要打，好讓你打。</a:t>
            </a:r>
          </a:p>
        </p:txBody>
      </p:sp>
      <p:pic>
        <p:nvPicPr>
          <p:cNvPr id="116" name="Shape 1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04247" y="4545767"/>
            <a:ext cx="2758413" cy="27584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7" name="Shape 117"/>
          <p:cNvCxnSpPr/>
          <p:nvPr/>
        </p:nvCxnSpPr>
        <p:spPr>
          <a:xfrm>
            <a:off x="428835" y="3284983"/>
            <a:ext cx="8175611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20271" y="3068959"/>
            <a:ext cx="1859279" cy="3558539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/>
          <p:nvPr/>
        </p:nvSpPr>
        <p:spPr>
          <a:xfrm>
            <a:off x="-972616" y="461847"/>
            <a:ext cx="4968551" cy="104360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/>
          <p:nvPr/>
        </p:nvSpPr>
        <p:spPr>
          <a:xfrm>
            <a:off x="1259632" y="476670"/>
            <a:ext cx="4680520" cy="923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5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柯南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3080" b="58775"/>
          <a:stretch/>
        </p:blipFill>
        <p:spPr>
          <a:xfrm>
            <a:off x="467543" y="571585"/>
            <a:ext cx="715077" cy="73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/>
        </p:nvSpPr>
        <p:spPr>
          <a:xfrm>
            <a:off x="467550" y="2420900"/>
            <a:ext cx="7044600" cy="24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鍾理和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一生，為</a:t>
            </a:r>
            <a:r>
              <a:rPr lang="zh-TW" sz="3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寫作而生為寫作而死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對立民的死，深感愧疚。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朋友與家人鼓勵，完成寫作夢想。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-26842" y="0"/>
            <a:ext cx="9170841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/>
          <p:nvPr/>
        </p:nvSpPr>
        <p:spPr>
          <a:xfrm>
            <a:off x="-1116632" y="476672"/>
            <a:ext cx="5544615" cy="104360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/>
          <p:nvPr/>
        </p:nvSpPr>
        <p:spPr>
          <a:xfrm>
            <a:off x="755575" y="476672"/>
            <a:ext cx="4680520" cy="923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5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文化小捕手</a:t>
            </a: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44376" y="4797151"/>
            <a:ext cx="3111049" cy="2074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890" y="734141"/>
            <a:ext cx="792087" cy="528059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/>
          <p:nvPr/>
        </p:nvSpPr>
        <p:spPr>
          <a:xfrm>
            <a:off x="436475" y="2348880"/>
            <a:ext cx="7560841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誰叫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她姓鍾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，我也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姓鍾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雖然我受的是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日本教育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，可是我喜歡看的書是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中國書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，我所接觸到的的人是</a:t>
            </a:r>
            <a:r>
              <a:rPr lang="zh-TW" sz="3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中國人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</p:txBody>
      </p:sp>
      <p:grpSp>
        <p:nvGrpSpPr>
          <p:cNvPr id="138" name="Shape 138"/>
          <p:cNvGrpSpPr/>
          <p:nvPr/>
        </p:nvGrpSpPr>
        <p:grpSpPr>
          <a:xfrm>
            <a:off x="530558" y="5170783"/>
            <a:ext cx="1656183" cy="1080120"/>
            <a:chOff x="251519" y="5229200"/>
            <a:chExt cx="1656183" cy="1080120"/>
          </a:xfrm>
        </p:grpSpPr>
        <p:sp>
          <p:nvSpPr>
            <p:cNvPr id="139" name="Shape 139"/>
            <p:cNvSpPr/>
            <p:nvPr/>
          </p:nvSpPr>
          <p:spPr>
            <a:xfrm>
              <a:off x="251519" y="5229200"/>
              <a:ext cx="1656183" cy="108012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755575" y="5445223"/>
              <a:ext cx="648071" cy="64807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41" name="Shape 141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11759" y="5146780"/>
            <a:ext cx="1656183" cy="11041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Shape 142"/>
          <p:cNvPicPr preferRelativeResize="0"/>
          <p:nvPr/>
        </p:nvPicPr>
        <p:blipFill rotWithShape="1"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16896" y="5170782"/>
            <a:ext cx="1627988" cy="1085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-26842" y="0"/>
            <a:ext cx="9170841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/>
          <p:nvPr/>
        </p:nvSpPr>
        <p:spPr>
          <a:xfrm>
            <a:off x="-1116632" y="476672"/>
            <a:ext cx="4968551" cy="104360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1115616" y="476672"/>
            <a:ext cx="2376263" cy="923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5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賈伯斯</a:t>
            </a:r>
          </a:p>
        </p:txBody>
      </p:sp>
      <p:pic>
        <p:nvPicPr>
          <p:cNvPr id="150" name="Shape 150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6096" y="522475"/>
            <a:ext cx="1061527" cy="831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48423" y="3060346"/>
            <a:ext cx="3632518" cy="3842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16016" y="4310066"/>
            <a:ext cx="2660178" cy="2547934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Shape 153"/>
          <p:cNvSpPr txBox="1"/>
          <p:nvPr/>
        </p:nvSpPr>
        <p:spPr>
          <a:xfrm>
            <a:off x="467543" y="2420888"/>
            <a:ext cx="6620774" cy="10156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配籍配偶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與勞工，的</a:t>
            </a:r>
            <a:r>
              <a:rPr lang="zh-TW" sz="3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歧視</a:t>
            </a: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與偏見。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外籍配偶所生的小孩。</a:t>
            </a:r>
          </a:p>
        </p:txBody>
      </p:sp>
    </p:spTree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-26842" y="0"/>
            <a:ext cx="9170841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Shape 159"/>
          <p:cNvSpPr/>
          <p:nvPr/>
        </p:nvSpPr>
        <p:spPr>
          <a:xfrm>
            <a:off x="-1116632" y="476672"/>
            <a:ext cx="5544615" cy="104360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/>
          <p:nvPr/>
        </p:nvSpPr>
        <p:spPr>
          <a:xfrm>
            <a:off x="755574" y="476675"/>
            <a:ext cx="3912000" cy="92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5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文字小精靈</a:t>
            </a: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1" y="715412"/>
            <a:ext cx="774739" cy="723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Shape 162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7333" y="1628800"/>
            <a:ext cx="9271800" cy="5363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Shape 163"/>
          <p:cNvSpPr txBox="1"/>
          <p:nvPr/>
        </p:nvSpPr>
        <p:spPr>
          <a:xfrm>
            <a:off x="755575" y="2195156"/>
            <a:ext cx="6620700" cy="206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原鄉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作家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形形色色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zh-TW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重建</a:t>
            </a:r>
          </a:p>
        </p:txBody>
      </p:sp>
      <p:pic>
        <p:nvPicPr>
          <p:cNvPr id="164" name="Shape 164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19175" y="5013176"/>
            <a:ext cx="2914352" cy="1671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如螢幕大小 (4:3)</PresentationFormat>
  <Paragraphs>31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modified xsi:type="dcterms:W3CDTF">2016-12-12T06:48:20Z</dcterms:modified>
</cp:coreProperties>
</file>