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區段標題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899591" y="836712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-TW" sz="5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重裝任務 Equilibrium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subTitle" idx="1"/>
          </p:nvPr>
        </p:nvSpPr>
        <p:spPr>
          <a:xfrm>
            <a:off x="1259632" y="3214686"/>
            <a:ext cx="6400799" cy="268699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-TW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第八</a:t>
            </a:r>
            <a:r>
              <a:rPr lang="zh-TW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組</a:t>
            </a:r>
            <a:r>
              <a:rPr lang="zh-TW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：</a:t>
            </a:r>
            <a:endParaRPr lang="en-US" altLang="zh-TW" sz="32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-TW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zh-TW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10334049林</a:t>
            </a:r>
            <a:r>
              <a:rPr lang="zh-TW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詠淞B</a:t>
            </a:r>
            <a:r>
              <a:rPr lang="zh-TW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10334048</a:t>
            </a:r>
            <a:r>
              <a:rPr lang="zh-TW" sz="32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李志衡B10334057劉俊毅B10334010趙彥中B10441004陳昱嘉B10441010陳冠穎</a:t>
            </a:r>
            <a:endParaRPr lang="en-US" altLang="zh-TW" sz="3200" b="1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 descr="images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4509119"/>
            <a:ext cx="2684265" cy="2095499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-TW"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段落小編-1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1835696" y="1844824"/>
            <a:ext cx="6624735" cy="27853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重要的三個段落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有感覺的人都是罪犯</a:t>
            </a:r>
          </a:p>
          <a:p>
            <a:pPr marL="914400" marR="0" lvl="2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服用『</a:t>
            </a:r>
            <a:r>
              <a:rPr lang="zh-TW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普世寧</a:t>
            </a:r>
            <a:r>
              <a:rPr lang="zh-TW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』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遇見瑪莉讓主角醒悟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與叛軍的接觸，讓主角清醒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Shape 97" descr="images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4509119"/>
            <a:ext cx="2684265" cy="209549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-TW" sz="5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段落小編-2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1835696" y="1844824"/>
            <a:ext cx="6624735" cy="23237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重要的三個段落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共和國的成立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主角停藥後的情況</a:t>
            </a:r>
          </a:p>
          <a:p>
            <a:pPr marL="457200" marR="0" lvl="1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與反抗軍的接觸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-TW" sz="5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文化小捕手</a:t>
            </a:r>
          </a:p>
        </p:txBody>
      </p:sp>
      <p:pic>
        <p:nvPicPr>
          <p:cNvPr id="105" name="Shape 105" descr="2703-large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95536" y="3717032"/>
            <a:ext cx="2280831" cy="2193106"/>
          </a:xfrm>
          <a:prstGeom prst="roundRect">
            <a:avLst>
              <a:gd name="adj" fmla="val 8594"/>
            </a:avLst>
          </a:prstGeom>
          <a:solidFill>
            <a:srgbClr val="ECECEC"/>
          </a:solidFill>
          <a:ln>
            <a:noFill/>
          </a:ln>
          <a:effectLst>
            <a:reflection stA="38000" endPos="28000" dist="5000" dir="5400000" sy="-100000" algn="bl" rotWithShape="0"/>
          </a:effectLst>
        </p:spPr>
      </p:pic>
      <p:sp>
        <p:nvSpPr>
          <p:cNvPr id="106" name="Shape 106"/>
          <p:cNvSpPr txBox="1"/>
          <p:nvPr/>
        </p:nvSpPr>
        <p:spPr>
          <a:xfrm>
            <a:off x="2051719" y="1844824"/>
            <a:ext cx="5184575" cy="24006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故事中三個文化的點</a:t>
            </a: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被控制的情感</a:t>
            </a: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叛軍的動機</a:t>
            </a: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高科技文化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000" dirty="0" smtClean="0"/>
              <a:t>賈伯斯</a:t>
            </a:r>
            <a:endParaRPr lang="zh-TW" altLang="en-US" sz="50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071670" y="1571612"/>
            <a:ext cx="6543692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TW" altLang="en-US" sz="4000" dirty="0" smtClean="0"/>
              <a:t>與外在世界的關聯性</a:t>
            </a:r>
            <a:endParaRPr lang="en-US" altLang="zh-TW" sz="4000" dirty="0" smtClean="0"/>
          </a:p>
          <a:p>
            <a:pPr lvl="1">
              <a:buFont typeface="Wingdings" pitchFamily="2" charset="2"/>
              <a:buChar char="Ø"/>
            </a:pPr>
            <a:r>
              <a:rPr lang="zh-TW" altLang="en-US" sz="3500" dirty="0" smtClean="0"/>
              <a:t>人類過多的思想</a:t>
            </a:r>
            <a:endParaRPr lang="en-US" altLang="zh-TW" sz="3500" dirty="0" smtClean="0"/>
          </a:p>
          <a:p>
            <a:pPr lvl="2">
              <a:buFont typeface="Wingdings" pitchFamily="2" charset="2"/>
              <a:buChar char="Ø"/>
            </a:pPr>
            <a:r>
              <a:rPr lang="zh-TW" altLang="en-US" sz="3000" dirty="0" smtClean="0"/>
              <a:t>混亂</a:t>
            </a:r>
          </a:p>
          <a:p>
            <a:pPr lvl="2">
              <a:buFont typeface="Wingdings" pitchFamily="2" charset="2"/>
              <a:buChar char="Ø"/>
            </a:pPr>
            <a:r>
              <a:rPr lang="zh-TW" altLang="en-US" sz="3000" dirty="0" smtClean="0"/>
              <a:t>戰爭</a:t>
            </a:r>
            <a:endParaRPr lang="en-US" altLang="zh-TW" sz="3000" dirty="0" smtClean="0"/>
          </a:p>
          <a:p>
            <a:pPr lvl="1">
              <a:buFont typeface="Wingdings" pitchFamily="2" charset="2"/>
              <a:buChar char="Ø"/>
            </a:pPr>
            <a:r>
              <a:rPr lang="zh-TW" altLang="en-US" sz="3500" dirty="0" smtClean="0"/>
              <a:t>機器與人類之間的平衡</a:t>
            </a:r>
            <a:endParaRPr lang="en-US" altLang="zh-TW" sz="3500" dirty="0" smtClean="0"/>
          </a:p>
        </p:txBody>
      </p:sp>
      <p:pic>
        <p:nvPicPr>
          <p:cNvPr id="4" name="圖片 3" descr="Apple_logo_black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714752"/>
            <a:ext cx="192882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zh-TW" sz="5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柯南</a:t>
            </a:r>
          </a:p>
        </p:txBody>
      </p:sp>
      <p:pic>
        <p:nvPicPr>
          <p:cNvPr id="119" name="Shape 11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4077071"/>
            <a:ext cx="1906215" cy="1540222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Shape 120"/>
          <p:cNvSpPr txBox="1"/>
          <p:nvPr/>
        </p:nvSpPr>
        <p:spPr>
          <a:xfrm>
            <a:off x="2051719" y="1500174"/>
            <a:ext cx="5976664" cy="36785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角色/事件/想法</a:t>
            </a: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殺</a:t>
            </a: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了自己的</a:t>
            </a:r>
            <a:r>
              <a:rPr lang="zh-TW" sz="3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同事及</a:t>
            </a: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遇上</a:t>
            </a:r>
            <a:r>
              <a:rPr lang="zh-TW" sz="3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瑪</a:t>
            </a:r>
            <a:r>
              <a:rPr lang="zh-TW" altLang="en-US" sz="3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zh-TW" sz="3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莉</a:t>
            </a:r>
            <a:r>
              <a:rPr lang="zh-TW" altLang="en-US" sz="3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之後</a:t>
            </a:r>
            <a:endParaRPr lang="zh-TW" sz="3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與叛軍接觸</a:t>
            </a:r>
            <a:r>
              <a:rPr lang="zh-TW" sz="35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後</a:t>
            </a:r>
            <a:endParaRPr lang="zh-TW" sz="3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一目了然的關鍵點</a:t>
            </a: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zh-TW" sz="35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打破藥的那一刻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000" dirty="0" smtClean="0"/>
              <a:t>文字小精靈</a:t>
            </a:r>
            <a:endParaRPr lang="zh-TW" altLang="en-US" sz="50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14546" y="1600200"/>
            <a:ext cx="6472254" cy="4525963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圖片 3" descr="下載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071942"/>
            <a:ext cx="1643074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笑臉 4"/>
          <p:cNvSpPr/>
          <p:nvPr/>
        </p:nvSpPr>
        <p:spPr>
          <a:xfrm>
            <a:off x="2714612" y="1785926"/>
            <a:ext cx="4500594" cy="4286280"/>
          </a:xfrm>
          <a:prstGeom prst="smileyFace">
            <a:avLst>
              <a:gd name="adj" fmla="val -4653"/>
            </a:avLst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000" dirty="0" smtClean="0"/>
              <a:t>報告完畢</a:t>
            </a:r>
            <a:r>
              <a:rPr lang="en-US" altLang="zh-TW" sz="5000" dirty="0" smtClean="0"/>
              <a:t>~</a:t>
            </a:r>
            <a:r>
              <a:rPr lang="zh-TW" altLang="en-US" sz="5000" dirty="0" smtClean="0"/>
              <a:t>謝謝大家</a:t>
            </a:r>
            <a:endParaRPr lang="zh-TW" altLang="en-US" sz="5000" dirty="0"/>
          </a:p>
        </p:txBody>
      </p:sp>
      <p:pic>
        <p:nvPicPr>
          <p:cNvPr id="4" name="圖片 3" descr="1368535103-4185689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500174"/>
            <a:ext cx="8816221" cy="4620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167</Words>
  <PresentationFormat>如螢幕大小 (4:3)</PresentationFormat>
  <Paragraphs>33</Paragraphs>
  <Slides>8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重裝任務 Equilibrium</vt:lpstr>
      <vt:lpstr>段落小編-1</vt:lpstr>
      <vt:lpstr>段落小編-2</vt:lpstr>
      <vt:lpstr>文化小捕手</vt:lpstr>
      <vt:lpstr>賈伯斯</vt:lpstr>
      <vt:lpstr>柯南</vt:lpstr>
      <vt:lpstr>文字小精靈</vt:lpstr>
      <vt:lpstr>報告完畢~謝謝大家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重裝任務 Equilibrium</dc:title>
  <dc:creator>SHAW</dc:creator>
  <cp:lastModifiedBy>SHAW</cp:lastModifiedBy>
  <cp:revision>7</cp:revision>
  <dcterms:modified xsi:type="dcterms:W3CDTF">2016-12-13T05:00:31Z</dcterms:modified>
</cp:coreProperties>
</file>