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09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6" r:id="rId16"/>
    <p:sldId id="307" r:id="rId17"/>
    <p:sldId id="308" r:id="rId18"/>
    <p:sldId id="301" r:id="rId19"/>
    <p:sldId id="300" r:id="rId20"/>
    <p:sldId id="313" r:id="rId21"/>
    <p:sldId id="311" r:id="rId22"/>
    <p:sldId id="314" r:id="rId23"/>
    <p:sldId id="315" r:id="rId24"/>
    <p:sldId id="302" r:id="rId25"/>
    <p:sldId id="304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2B6B-544D-4274-8DF3-B091C363E6B7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9B86-C6B5-46EF-BFAF-74AA215085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3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圖片來源１：</a:t>
            </a:r>
            <a:r>
              <a:rPr lang="en-US" altLang="zh-TW" dirty="0" smtClean="0"/>
              <a:t>https://www.google.com.tw/search?as_q=%E9%84%A7%E9%9B%A8%E8%B3%A2&amp;hl=zh-TW&amp;tbs=sur:f&amp;tbm=isch#facrc=_&amp;imgrc=kRi_e2Q4s2n4MM%253A%3ByLRZTe2d6mSXAM%3Bhttp%253A%252F%252Fupload.wikimedia.org%252Fwikipedia%252Fcommons%252F2%252F2b%252FTeng_Yuhsien.jpg%3Bhttp%253A%252F%252Fzh.wikipedia.org%252Fwiki%252F%2525E9%252584%2525A7%2525E9%25259B%2525A8%2525E8%2525B3%2525A2%3B898%3B1201</a:t>
            </a:r>
          </a:p>
          <a:p>
            <a:r>
              <a:rPr lang="zh-TW" altLang="en-US" dirty="0" smtClean="0"/>
              <a:t>圖片來源２：</a:t>
            </a:r>
            <a:r>
              <a:rPr lang="en-US" altLang="zh-TW" dirty="0" smtClean="0"/>
              <a:t>https://www.google.com.tw/search?as_q=%E9%84%A7%E9%9B%A8%E8%B3%A2&amp;hl=zh-TW&amp;tbs=sur:f&amp;tbm=isch#facrc=_&amp;imgdii=_&amp;imgrc=sRp4E5umVjgFlM%253A%3BgVvSyIfpub5sxM%3Bhttp%253A%252F%252Fupload.wikimedia.org%252Fwikipedia%252Fcommons%252F2%252F2c%252FTaoyuan_Hakka_T4.jpg%3Bhttp%253A%252F%252Fcommons.wikimedia.org%252Fwiki%252FFile%253ATaoyuan_Hakka_T4.jpg%3B2592%3B1944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9B86-C6B5-46EF-BFAF-74AA215085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4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50BFE-7B3B-4D8F-9E04-C3134A078CE5}" type="datetimeFigureOut">
              <a:rPr lang="zh-TW" altLang="en-US" smtClean="0"/>
              <a:pPr/>
              <a:t>2014/7/27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E82D2-F607-4A9A-8EDC-2DDEDB587EE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DbZVMLfDDI" TargetMode="External"/><Relationship Id="rId3" Type="http://schemas.openxmlformats.org/officeDocument/2006/relationships/hyperlink" Target="https://www.youtube.com/watch?v=YbWa-LjH9gI" TargetMode="External"/><Relationship Id="rId7" Type="http://schemas.openxmlformats.org/officeDocument/2006/relationships/hyperlink" Target="https://www.youtube.com/watch?v=355XSlKGQC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9978;&#28023;&#28760;" TargetMode="External"/><Relationship Id="rId5" Type="http://schemas.openxmlformats.org/officeDocument/2006/relationships/hyperlink" Target="https://www.youtube.com/watch?v=yGUh3B6Nl60" TargetMode="External"/><Relationship Id="rId4" Type="http://schemas.openxmlformats.org/officeDocument/2006/relationships/hyperlink" Target="https://www.youtube.com/watch?v=uBBehDzI78U" TargetMode="External"/><Relationship Id="rId9" Type="http://schemas.openxmlformats.org/officeDocument/2006/relationships/hyperlink" Target="https://www.youtube.com/watch?v=ttpZQzHWPF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RZT-ZHaTo" TargetMode="External"/><Relationship Id="rId7" Type="http://schemas.openxmlformats.org/officeDocument/2006/relationships/hyperlink" Target="https://www.youtube.com/watch?v=QFYvkSjH17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vzmTa2y4Bs" TargetMode="External"/><Relationship Id="rId5" Type="http://schemas.openxmlformats.org/officeDocument/2006/relationships/hyperlink" Target="https://www.youtube.com/watch?v=FZ5Vo5vevnM" TargetMode="External"/><Relationship Id="rId4" Type="http://schemas.openxmlformats.org/officeDocument/2006/relationships/hyperlink" Target="https://www.youtube.com/watch?v=Xa_VAbMzbF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vWy-Ma8HFI" TargetMode="External"/><Relationship Id="rId3" Type="http://schemas.openxmlformats.org/officeDocument/2006/relationships/hyperlink" Target="http://www.youtube.com/watch?v=sZ5zsj3xnhE" TargetMode="External"/><Relationship Id="rId7" Type="http://schemas.openxmlformats.org/officeDocument/2006/relationships/hyperlink" Target="http://www.youtube.com/watch?v=S44LeawpAV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bvsmekKw0Y" TargetMode="External"/><Relationship Id="rId5" Type="http://schemas.openxmlformats.org/officeDocument/2006/relationships/hyperlink" Target="http://www.youtube.com/watch?v=4UgqJpgcFDA" TargetMode="External"/><Relationship Id="rId4" Type="http://schemas.openxmlformats.org/officeDocument/2006/relationships/hyperlink" Target="http://www.youtube.com/watch?v=IvCYh3kXix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vWy-Ma8HFI" TargetMode="External"/><Relationship Id="rId7" Type="http://schemas.openxmlformats.org/officeDocument/2006/relationships/hyperlink" Target="http://www.youtube.com/watch?v=MNOUfZxczB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6ldgw58HBQ" TargetMode="External"/><Relationship Id="rId5" Type="http://schemas.openxmlformats.org/officeDocument/2006/relationships/hyperlink" Target="http://mymedia.yam.com/m/2576102" TargetMode="External"/><Relationship Id="rId4" Type="http://schemas.openxmlformats.org/officeDocument/2006/relationships/hyperlink" Target="http://www.youtube.com/watch?v=QpJlrYSSYt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fbcdn-sphotos-g-a.akamaihd.net/hphotos-ak-ash3/t1/1795790_718586888162379_1902547566_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iGRYL23jbw" TargetMode="External"/><Relationship Id="rId2" Type="http://schemas.openxmlformats.org/officeDocument/2006/relationships/hyperlink" Target="https://www.youtube.com/watch?v=XzUuSCa7kI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ELU3-FiiM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wqJaH_bkY" TargetMode="External"/><Relationship Id="rId2" Type="http://schemas.openxmlformats.org/officeDocument/2006/relationships/hyperlink" Target="https://www.youtube.com/watch?v=iRc1P8dgv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Vj0UgXqO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ziiXZqdjQ" TargetMode="External"/><Relationship Id="rId2" Type="http://schemas.openxmlformats.org/officeDocument/2006/relationships/hyperlink" Target="https://www.youtube.com/watch?v=bBlJkTTmO4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3J9mSR9vW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9YGoivLD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gOnTtXoZ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7" y="1046178"/>
            <a:ext cx="8235766" cy="53351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17" y="1484784"/>
            <a:ext cx="2628320" cy="31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7" y="25192"/>
            <a:ext cx="86868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483768" y="5085184"/>
            <a:ext cx="28083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協同教師蕭慧媛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2014.07.28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時代變遷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光復後的命運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白色恐怖</a:t>
            </a:r>
            <a:endParaRPr lang="en-US" altLang="zh-TW" dirty="0" smtClean="0"/>
          </a:p>
          <a:p>
            <a:r>
              <a:rPr lang="zh-TW" altLang="en-US" dirty="0" smtClean="0"/>
              <a:t>聞紅色變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四季</a:t>
            </a:r>
            <a:r>
              <a:rPr lang="zh-TW" altLang="en-US" b="1" dirty="0" smtClean="0">
                <a:solidFill>
                  <a:srgbClr val="FF0000"/>
                </a:solidFill>
              </a:rPr>
              <a:t>紅</a:t>
            </a:r>
            <a:r>
              <a:rPr lang="zh-TW" altLang="en-US" dirty="0" smtClean="0"/>
              <a:t>→四季謠</a:t>
            </a:r>
            <a:endParaRPr lang="en-US" altLang="zh-TW" dirty="0" smtClean="0"/>
          </a:p>
          <a:p>
            <a:r>
              <a:rPr lang="zh-TW" altLang="en-US" dirty="0" smtClean="0"/>
              <a:t>日治時期的時局歌曲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被禁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三月迎春四月望雨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師大亞洲流行音樂辦公室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圖書館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逝世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週年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舊樂新夢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音樂對於人生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時代的意義探索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娛樂性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教育性</a:t>
            </a:r>
            <a:r>
              <a:rPr lang="en-US" dirty="0" smtClean="0">
                <a:solidFill>
                  <a:srgbClr val="002060"/>
                </a:solidFill>
              </a:rPr>
              <a:t>/???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政令宣導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撫慰心靈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一個客家囝仔的音樂人生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苦悶點究竟在哪裡？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幸與不幸又在哪？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為何大多是閩南語？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協同論壇～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我的音樂人生？與您分享我的半世紀音樂！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國中→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保鑣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先總統蔣公紀念歌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昨夜星辰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出了社會→</a:t>
            </a:r>
            <a:r>
              <a:rPr lang="zh-TW" altLang="en-US" dirty="0" smtClean="0">
                <a:solidFill>
                  <a:srgbClr val="002060"/>
                </a:solidFill>
                <a:hlinkClick r:id="rId6" action="ppaction://hlinkfile"/>
              </a:rPr>
              <a:t>上海灘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別戀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步入中年→</a:t>
            </a:r>
            <a:r>
              <a:rPr lang="zh-TW" altLang="en-US" dirty="0" smtClean="0">
                <a:solidFill>
                  <a:srgbClr val="002060"/>
                </a:solidFill>
                <a:hlinkClick r:id="rId8"/>
              </a:rPr>
              <a:t>往事只能回味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r>
              <a:rPr lang="zh-TW" altLang="en-US" dirty="0" smtClean="0">
                <a:solidFill>
                  <a:srgbClr val="002060"/>
                </a:solidFill>
                <a:hlinkClick r:id="rId9"/>
              </a:rPr>
              <a:t>總有一天等到你？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您聽聽看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再猜猜看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聽年代！猜年齡！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初中→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快樂的出帆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何日君再來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大學→？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中華民國頌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進入壯年→</a:t>
            </a:r>
            <a:r>
              <a:rPr lang="zh-TW" altLang="en-US" dirty="0" smtClean="0">
                <a:solidFill>
                  <a:srgbClr val="002060"/>
                </a:solidFill>
                <a:hlinkClick r:id="rId6"/>
              </a:rPr>
              <a:t>小城故事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鹿港小鎮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您聽聽看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再猜猜看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聽年代！猜年齡！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國中→</a:t>
            </a:r>
            <a:r>
              <a:rPr lang="zh-TW" altLang="en-US" dirty="0" smtClean="0">
                <a:solidFill>
                  <a:srgbClr val="002060"/>
                </a:solidFill>
                <a:hlinkClick r:id="rId3"/>
              </a:rPr>
              <a:t>姑娘的酒窩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高中→</a:t>
            </a:r>
            <a:r>
              <a:rPr lang="zh-TW" altLang="en-US" dirty="0" smtClean="0">
                <a:solidFill>
                  <a:srgbClr val="002060"/>
                </a:solidFill>
                <a:hlinkClick r:id="rId4"/>
              </a:rPr>
              <a:t>雨中即景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大學→</a:t>
            </a:r>
            <a:r>
              <a:rPr lang="zh-TW" altLang="en-US" dirty="0" smtClean="0">
                <a:solidFill>
                  <a:srgbClr val="002060"/>
                </a:solidFill>
                <a:hlinkClick r:id="rId5"/>
              </a:rPr>
              <a:t>成功嶺之歌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當兵→</a:t>
            </a:r>
            <a:r>
              <a:rPr lang="zh-TW" altLang="en-US" dirty="0" smtClean="0">
                <a:solidFill>
                  <a:srgbClr val="002060"/>
                </a:solidFill>
                <a:hlinkClick r:id="rId6"/>
              </a:rPr>
              <a:t>化妝舞會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出國進修前→</a:t>
            </a:r>
            <a:r>
              <a:rPr lang="zh-TW" altLang="en-US" dirty="0" smtClean="0">
                <a:solidFill>
                  <a:srgbClr val="002060"/>
                </a:solidFill>
                <a:hlinkClick r:id="rId7"/>
              </a:rPr>
              <a:t>驛動的心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出了社會→</a:t>
            </a:r>
            <a:r>
              <a:rPr lang="zh-TW" altLang="en-US" dirty="0" smtClean="0">
                <a:solidFill>
                  <a:srgbClr val="002060"/>
                </a:solidFill>
                <a:hlinkClick r:id="rId8"/>
              </a:rPr>
              <a:t>不要對他說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進入壯年→</a:t>
            </a:r>
            <a:r>
              <a:rPr lang="en-US" dirty="0" smtClean="0">
                <a:solidFill>
                  <a:srgbClr val="002060"/>
                </a:solidFill>
              </a:rPr>
              <a:t> ???/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步入中年→</a:t>
            </a:r>
            <a:r>
              <a:rPr lang="en-US" dirty="0" smtClean="0">
                <a:solidFill>
                  <a:srgbClr val="002060"/>
                </a:solidFill>
              </a:rPr>
              <a:t> ???/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邁向老年→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</a:rPr>
              <a:t>走向盡頭→</a:t>
            </a:r>
            <a:r>
              <a:rPr lang="en-US" dirty="0" smtClean="0">
                <a:solidFill>
                  <a:srgbClr val="002060"/>
                </a:solidFill>
              </a:rPr>
              <a:t>???/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某個時代某個聲音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電視背景音樂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氣象報告音樂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棒球轉播片頭曲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垃圾車音樂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少女的祈禱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垃圾車音樂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給愛麗絲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)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省思與回想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鍾肇政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望春風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的省思？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阿賢的奮力人生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音樂的生命力是無遠弗屆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每個時代都有屬於這個時代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某一個人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聲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命印記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用聲音譜出自己的歷史記憶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書卷 (水平) 4"/>
          <p:cNvSpPr/>
          <p:nvPr/>
        </p:nvSpPr>
        <p:spPr>
          <a:xfrm>
            <a:off x="1428728" y="1428736"/>
            <a:ext cx="5786478" cy="3214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您的聲命印記</a:t>
            </a: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咱的時代咱的歌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三月迎春四月望雨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458200" cy="1202432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pPr algn="ctr"/>
            <a:r>
              <a:rPr lang="zh-TW" altLang="en-US" sz="1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協同教師</a:t>
            </a:r>
            <a:r>
              <a:rPr lang="zh-TW" altLang="en-US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蕭慧媛</a:t>
            </a:r>
            <a:endParaRPr lang="en-US" altLang="zh-TW" sz="1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2014.07.28</a:t>
            </a:r>
            <a:endParaRPr lang="zh-TW" altLang="en-US" sz="1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6240"/>
          <a:stretch/>
        </p:blipFill>
        <p:spPr>
          <a:xfrm>
            <a:off x="357158" y="1643050"/>
            <a:ext cx="4248472" cy="3286148"/>
          </a:xfrm>
          <a:prstGeom prst="rect">
            <a:avLst/>
          </a:prstGeom>
        </p:spPr>
      </p:pic>
      <p:pic>
        <p:nvPicPr>
          <p:cNvPr id="2050" name="Picture 2" descr="https://fbcdn-sphotos-g-a.akamaihd.net/hphotos-ak-ash3/t1/1795790_718586888162379_1902547566_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488"/>
            <a:ext cx="429627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小學印記大集錦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1556792"/>
            <a:ext cx="3816424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hlinkClick r:id="rId2"/>
              </a:rPr>
              <a:t>小白花</a:t>
            </a:r>
            <a:endParaRPr lang="en-US" altLang="zh-TW" dirty="0" smtClean="0"/>
          </a:p>
          <a:p>
            <a:r>
              <a:rPr lang="zh-TW" altLang="en-US" dirty="0"/>
              <a:t>手</a:t>
            </a:r>
            <a:r>
              <a:rPr lang="zh-TW" altLang="en-US" dirty="0" smtClean="0"/>
              <a:t>牽手</a:t>
            </a:r>
            <a:endParaRPr lang="en-US" altLang="zh-TW" dirty="0" smtClean="0"/>
          </a:p>
          <a:p>
            <a:r>
              <a:rPr lang="zh-TW" altLang="en-US" dirty="0" smtClean="0"/>
              <a:t>童年</a:t>
            </a:r>
            <a:endParaRPr lang="en-US" altLang="zh-TW" dirty="0" smtClean="0"/>
          </a:p>
          <a:p>
            <a:r>
              <a:rPr lang="zh-TW" altLang="en-US" dirty="0" smtClean="0"/>
              <a:t>健康操</a:t>
            </a:r>
            <a:endParaRPr lang="en-US" altLang="zh-TW" dirty="0" smtClean="0"/>
          </a:p>
          <a:p>
            <a:r>
              <a:rPr lang="zh-TW" altLang="en-US" dirty="0"/>
              <a:t>酒矸倘賣</a:t>
            </a:r>
            <a:r>
              <a:rPr lang="zh-TW" altLang="en-US" dirty="0" smtClean="0"/>
              <a:t>無</a:t>
            </a:r>
            <a:endParaRPr lang="en-US" altLang="zh-TW" dirty="0" smtClean="0"/>
          </a:p>
          <a:p>
            <a:r>
              <a:rPr lang="zh-TW" altLang="en-US" dirty="0">
                <a:hlinkClick r:id="rId3"/>
              </a:rPr>
              <a:t>來生</a:t>
            </a:r>
            <a:r>
              <a:rPr lang="zh-TW" altLang="en-US" dirty="0" smtClean="0">
                <a:hlinkClick r:id="rId3"/>
              </a:rPr>
              <a:t>緣</a:t>
            </a:r>
            <a:endParaRPr lang="en-US" altLang="zh-TW" dirty="0" smtClean="0"/>
          </a:p>
          <a:p>
            <a:r>
              <a:rPr lang="zh-TW" altLang="en-US" dirty="0" smtClean="0"/>
              <a:t>龍的傳人</a:t>
            </a:r>
            <a:endParaRPr lang="en-US" altLang="zh-TW" dirty="0" smtClean="0"/>
          </a:p>
          <a:p>
            <a:r>
              <a:rPr lang="zh-TW" altLang="en-US" dirty="0"/>
              <a:t>明天會更好</a:t>
            </a:r>
          </a:p>
        </p:txBody>
      </p:sp>
    </p:spTree>
    <p:extLst>
      <p:ext uri="{BB962C8B-B14F-4D97-AF65-F5344CB8AC3E}">
        <p14:creationId xmlns:p14="http://schemas.microsoft.com/office/powerpoint/2010/main" val="829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小學印記大集錦</a:t>
            </a:r>
            <a:endParaRPr lang="zh-TW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556792"/>
            <a:ext cx="4339208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天空之城</a:t>
            </a:r>
            <a:endParaRPr lang="en-US" altLang="zh-TW" dirty="0" smtClean="0"/>
          </a:p>
          <a:p>
            <a:r>
              <a:rPr lang="zh-TW" altLang="en-US" dirty="0" smtClean="0"/>
              <a:t>姐妹</a:t>
            </a:r>
            <a:endParaRPr lang="en-US" altLang="zh-TW" dirty="0" smtClean="0"/>
          </a:p>
          <a:p>
            <a:r>
              <a:rPr lang="zh-TW" altLang="en-US" dirty="0" smtClean="0"/>
              <a:t>無所謂</a:t>
            </a:r>
            <a:endParaRPr lang="en-US" altLang="zh-TW" dirty="0" smtClean="0"/>
          </a:p>
          <a:p>
            <a:r>
              <a:rPr lang="zh-TW" altLang="en-US" dirty="0" smtClean="0"/>
              <a:t>我難過</a:t>
            </a:r>
            <a:endParaRPr lang="en-US" altLang="zh-TW" dirty="0" smtClean="0"/>
          </a:p>
          <a:p>
            <a:r>
              <a:rPr lang="zh-TW" altLang="en-US" dirty="0">
                <a:hlinkClick r:id="rId2"/>
              </a:rPr>
              <a:t>真夏的</a:t>
            </a:r>
            <a:r>
              <a:rPr lang="zh-TW" altLang="en-US" dirty="0" smtClean="0">
                <a:hlinkClick r:id="rId2"/>
              </a:rPr>
              <a:t>櫻花</a:t>
            </a:r>
            <a:endParaRPr lang="en-US" altLang="zh-TW" dirty="0" smtClean="0"/>
          </a:p>
          <a:p>
            <a:r>
              <a:rPr lang="zh-TW" altLang="en-US" dirty="0" smtClean="0"/>
              <a:t>牽手</a:t>
            </a:r>
            <a:endParaRPr lang="en-US" altLang="zh-TW" dirty="0" smtClean="0"/>
          </a:p>
          <a:p>
            <a:r>
              <a:rPr lang="zh-TW" altLang="en-US" dirty="0" smtClean="0"/>
              <a:t>緩慢</a:t>
            </a:r>
            <a:endParaRPr lang="en-US" altLang="zh-TW" dirty="0" smtClean="0"/>
          </a:p>
          <a:p>
            <a:r>
              <a:rPr lang="zh-TW" altLang="en-US" dirty="0"/>
              <a:t>萍聚</a:t>
            </a:r>
          </a:p>
        </p:txBody>
      </p:sp>
    </p:spTree>
    <p:extLst>
      <p:ext uri="{BB962C8B-B14F-4D97-AF65-F5344CB8AC3E}">
        <p14:creationId xmlns:p14="http://schemas.microsoft.com/office/powerpoint/2010/main" val="28277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小學印記大集錦</a:t>
            </a:r>
            <a:endParaRPr lang="zh-TW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556792"/>
            <a:ext cx="4771256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hlinkClick r:id="rId2"/>
              </a:rPr>
              <a:t>永遠的畫面</a:t>
            </a:r>
            <a:endParaRPr lang="en-US" altLang="zh-TW" dirty="0" smtClean="0"/>
          </a:p>
          <a:p>
            <a:r>
              <a:rPr lang="zh-TW" altLang="en-US" dirty="0"/>
              <a:t>我的</a:t>
            </a:r>
            <a:r>
              <a:rPr lang="zh-TW" altLang="en-US" dirty="0" smtClean="0"/>
              <a:t>家</a:t>
            </a:r>
            <a:endParaRPr lang="en-US" altLang="zh-TW" dirty="0" smtClean="0"/>
          </a:p>
          <a:p>
            <a:r>
              <a:rPr lang="zh-TW" altLang="en-US" dirty="0"/>
              <a:t>忘情</a:t>
            </a:r>
            <a:r>
              <a:rPr lang="zh-TW" altLang="en-US" dirty="0" smtClean="0"/>
              <a:t>水</a:t>
            </a:r>
            <a:endParaRPr lang="en-US" altLang="zh-TW" dirty="0" smtClean="0"/>
          </a:p>
          <a:p>
            <a:r>
              <a:rPr lang="zh-TW" altLang="en-US" dirty="0">
                <a:hlinkClick r:id="rId3"/>
              </a:rPr>
              <a:t>對妳愛不</a:t>
            </a:r>
            <a:r>
              <a:rPr lang="zh-TW" altLang="en-US" dirty="0" smtClean="0">
                <a:hlinkClick r:id="rId3"/>
              </a:rPr>
              <a:t>完</a:t>
            </a:r>
            <a:endParaRPr lang="en-US" altLang="zh-TW" dirty="0" smtClean="0"/>
          </a:p>
          <a:p>
            <a:r>
              <a:rPr lang="zh-TW" altLang="en-US" dirty="0"/>
              <a:t>我是不是該安靜的</a:t>
            </a:r>
            <a:r>
              <a:rPr lang="zh-TW" altLang="en-US" dirty="0" smtClean="0"/>
              <a:t>走開</a:t>
            </a:r>
            <a:endParaRPr lang="en-US" altLang="zh-TW" dirty="0" smtClean="0"/>
          </a:p>
          <a:p>
            <a:r>
              <a:rPr lang="zh-TW" altLang="en-US" dirty="0" smtClean="0"/>
              <a:t>童話</a:t>
            </a:r>
            <a:endParaRPr lang="en-US" altLang="zh-TW" dirty="0" smtClean="0"/>
          </a:p>
          <a:p>
            <a:r>
              <a:rPr lang="zh-TW" altLang="en-US" dirty="0">
                <a:hlinkClick r:id="rId4"/>
              </a:rPr>
              <a:t>殘缺的</a:t>
            </a:r>
            <a:r>
              <a:rPr lang="zh-TW" altLang="en-US" dirty="0" smtClean="0">
                <a:hlinkClick r:id="rId4"/>
              </a:rPr>
              <a:t>溫柔</a:t>
            </a:r>
            <a:endParaRPr lang="en-US" altLang="zh-TW" dirty="0" smtClean="0"/>
          </a:p>
          <a:p>
            <a:r>
              <a:rPr lang="zh-TW" altLang="en-US" dirty="0"/>
              <a:t>天黑黑</a:t>
            </a:r>
          </a:p>
        </p:txBody>
      </p:sp>
    </p:spTree>
    <p:extLst>
      <p:ext uri="{BB962C8B-B14F-4D97-AF65-F5344CB8AC3E}">
        <p14:creationId xmlns:p14="http://schemas.microsoft.com/office/powerpoint/2010/main" val="12076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小學印記大集錦</a:t>
            </a:r>
            <a:endParaRPr lang="zh-TW" altLang="en-US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556792"/>
            <a:ext cx="4771256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國歌</a:t>
            </a:r>
            <a:endParaRPr lang="en-US" altLang="zh-TW" dirty="0" smtClean="0"/>
          </a:p>
          <a:p>
            <a:r>
              <a:rPr lang="zh-TW" altLang="en-US" dirty="0"/>
              <a:t>數碼</a:t>
            </a:r>
            <a:r>
              <a:rPr lang="zh-TW" altLang="en-US" dirty="0" smtClean="0"/>
              <a:t>寶貝</a:t>
            </a:r>
            <a:endParaRPr lang="en-US" altLang="zh-TW" dirty="0" smtClean="0"/>
          </a:p>
          <a:p>
            <a:r>
              <a:rPr lang="zh-TW" altLang="en-US" dirty="0"/>
              <a:t>快樂</a:t>
            </a:r>
            <a:r>
              <a:rPr lang="zh-TW" altLang="en-US" dirty="0" smtClean="0"/>
              <a:t>天堂</a:t>
            </a:r>
            <a:endParaRPr lang="en-US" altLang="zh-TW" dirty="0" smtClean="0"/>
          </a:p>
          <a:p>
            <a:r>
              <a:rPr lang="zh-TW" altLang="en-US" dirty="0">
                <a:hlinkClick r:id="rId2"/>
              </a:rPr>
              <a:t>新鴛鴦蝴蝶</a:t>
            </a:r>
            <a:r>
              <a:rPr lang="zh-TW" altLang="en-US" dirty="0" smtClean="0">
                <a:hlinkClick r:id="rId2"/>
              </a:rPr>
              <a:t>夢</a:t>
            </a:r>
            <a:endParaRPr lang="en-US" altLang="zh-TW" dirty="0" smtClean="0"/>
          </a:p>
          <a:p>
            <a:r>
              <a:rPr lang="zh-TW" altLang="en-US" dirty="0"/>
              <a:t>永不</a:t>
            </a:r>
            <a:r>
              <a:rPr lang="zh-TW" altLang="en-US" dirty="0" smtClean="0"/>
              <a:t>退縮</a:t>
            </a:r>
            <a:endParaRPr lang="en-US" altLang="zh-TW" dirty="0" smtClean="0"/>
          </a:p>
          <a:p>
            <a:r>
              <a:rPr lang="zh-TW" altLang="en-US" dirty="0">
                <a:hlinkClick r:id="rId3"/>
              </a:rPr>
              <a:t>客家本色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48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內容版面配置區 5" descr="感謝聆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071546"/>
            <a:ext cx="6022908" cy="501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 descr="小蘑菇鼓掌:QQ常用表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429288" cy="513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536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序曲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5410208" cy="45259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四月望雨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來聽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從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四季紅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月夜愁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望春風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雨夜花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的音樂歌詞中墜入了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年代的台灣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從龍潭大池去觀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在龍潭大池畔的半身雕像中認識了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年代的音樂創作才子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7890" name="Picture 2" descr="http://www.tonyhuang39.com/2005b/20051223_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32385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命若琴絲的鄧雨賢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1906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年出生桃園龍潭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年遷居台北艋舺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年畢業艋舺第一公學校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客語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台語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考上台北師範學校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歌唱科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西洋音樂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宮島慎三郎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小提琴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鋼琴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曼陀林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0" b="29360"/>
          <a:stretch/>
        </p:blipFill>
        <p:spPr>
          <a:xfrm>
            <a:off x="1763688" y="1196752"/>
            <a:ext cx="5760640" cy="476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音樂人生的開啟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年至日本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東京歌謠學院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研修理論作曲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年回國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年開啟了作曲人生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2" y="1628800"/>
            <a:ext cx="3958193" cy="37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阿賢的音樂年譜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~1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年大稻埕進行曲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1933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年進入古倫美亞唱片公司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雨夜花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p"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從兒歌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春天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到雨夜花到榮譽的軍伕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望春風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月夜愁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年→創作顛峰期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雨夜花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春宵吟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單思調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閒花嘆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想要彈同調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文明女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不滅的情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情炎的愛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老青春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梅前小曲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碎心花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阿賢的音樂年譜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~2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1935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年→風中煙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年→閨女嘆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姊妹心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1938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年→對花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番社姑娘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寄給哥哥的一封信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四季紅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滿面春風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小雨夜戀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密林的黃昏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純情夜曲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1940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年→南風謠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南國花譜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送君曲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年→不願煞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不明年代→昏心鳥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月昇鼓浪嶼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菅芒花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002060"/>
                </a:solidFill>
              </a:rPr>
              <a:t>日治時期的音樂環境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例假日的出現</a:t>
            </a:r>
            <a:endParaRPr lang="en-US" altLang="zh-TW" dirty="0" smtClean="0"/>
          </a:p>
          <a:p>
            <a:r>
              <a:rPr lang="zh-TW" altLang="en-US" dirty="0" smtClean="0"/>
              <a:t>每週有一天休假日</a:t>
            </a:r>
            <a:endParaRPr lang="en-US" altLang="zh-TW" dirty="0" smtClean="0"/>
          </a:p>
          <a:p>
            <a:r>
              <a:rPr lang="zh-TW" altLang="en-US" dirty="0" smtClean="0"/>
              <a:t>餘暇時光</a:t>
            </a:r>
            <a:r>
              <a:rPr lang="en-US" altLang="zh-TW" dirty="0" smtClean="0"/>
              <a:t>/</a:t>
            </a:r>
            <a:r>
              <a:rPr lang="zh-TW" altLang="en-US" dirty="0" smtClean="0"/>
              <a:t>餘暇活動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體育</a:t>
            </a:r>
            <a:r>
              <a:rPr lang="en-US" altLang="zh-TW" dirty="0" smtClean="0"/>
              <a:t>/</a:t>
            </a:r>
            <a:r>
              <a:rPr lang="zh-TW" altLang="en-US" dirty="0" smtClean="0"/>
              <a:t>音樂</a:t>
            </a:r>
            <a:r>
              <a:rPr lang="en-US" altLang="zh-TW" dirty="0" smtClean="0"/>
              <a:t>/</a:t>
            </a:r>
            <a:r>
              <a:rPr lang="zh-TW" altLang="en-US" dirty="0" smtClean="0"/>
              <a:t>電影</a:t>
            </a:r>
            <a:r>
              <a:rPr lang="en-US" altLang="zh-TW" dirty="0" smtClean="0"/>
              <a:t>/</a:t>
            </a:r>
            <a:r>
              <a:rPr lang="zh-TW" altLang="en-US" dirty="0" smtClean="0"/>
              <a:t>觀光旅行</a:t>
            </a:r>
            <a:endParaRPr lang="en-US" altLang="zh-TW" dirty="0" smtClean="0"/>
          </a:p>
          <a:p>
            <a:r>
              <a:rPr lang="zh-TW" altLang="en-US" dirty="0" smtClean="0"/>
              <a:t>開啟了音樂市場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唱片公司的出現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zh-TW" alt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歲短暫又苦悶的人生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時局的動盪</a:t>
            </a:r>
            <a:endParaRPr lang="en-US" altLang="zh-TW" dirty="0" smtClean="0"/>
          </a:p>
          <a:p>
            <a:r>
              <a:rPr lang="zh-TW" altLang="en-US" dirty="0" smtClean="0"/>
              <a:t>宣傳工具</a:t>
            </a:r>
            <a:r>
              <a:rPr lang="en-US" altLang="zh-TW" dirty="0" smtClean="0"/>
              <a:t>/</a:t>
            </a:r>
            <a:r>
              <a:rPr lang="zh-TW" altLang="en-US" dirty="0" smtClean="0"/>
              <a:t>鄉土部隊的勇士</a:t>
            </a:r>
            <a:r>
              <a:rPr lang="en-US" altLang="zh-TW" dirty="0" smtClean="0"/>
              <a:t>/</a:t>
            </a:r>
            <a:r>
              <a:rPr lang="zh-TW" altLang="en-US" dirty="0" smtClean="0"/>
              <a:t>月之鼓浪嶼</a:t>
            </a:r>
            <a:endParaRPr lang="en-US" altLang="zh-TW" dirty="0" smtClean="0"/>
          </a:p>
          <a:p>
            <a:r>
              <a:rPr lang="zh-TW" altLang="en-US" dirty="0" smtClean="0"/>
              <a:t>皇民化運動影響</a:t>
            </a:r>
            <a:r>
              <a:rPr lang="en-US" altLang="zh-TW" dirty="0" smtClean="0"/>
              <a:t>/</a:t>
            </a:r>
            <a:r>
              <a:rPr lang="zh-TW" altLang="en-US" dirty="0" smtClean="0"/>
              <a:t>強迫改編</a:t>
            </a:r>
            <a:r>
              <a:rPr lang="en-US" altLang="zh-TW" dirty="0" smtClean="0"/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時局歌曲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月夜愁→軍夫之妻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雨夜花→榮譽的軍夫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望春風→大地在召喚</a:t>
            </a:r>
            <a:endParaRPr lang="en-US" altLang="zh-TW" dirty="0" smtClean="0"/>
          </a:p>
          <a:p>
            <a:r>
              <a:rPr lang="zh-TW" altLang="en-US" dirty="0" smtClean="0"/>
              <a:t>改名為</a:t>
            </a:r>
            <a:r>
              <a:rPr lang="zh-TW" altLang="en-US" b="1" dirty="0" smtClean="0">
                <a:solidFill>
                  <a:srgbClr val="FF0000"/>
                </a:solidFill>
              </a:rPr>
              <a:t>東田曉雨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549</TotalTime>
  <Words>919</Words>
  <Application>Microsoft Office PowerPoint</Application>
  <PresentationFormat>如螢幕大小 (4:3)</PresentationFormat>
  <Paragraphs>179</Paragraphs>
  <Slides>25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旅程</vt:lpstr>
      <vt:lpstr>PowerPoint 簡報</vt:lpstr>
      <vt:lpstr>三月迎春四月望雨</vt:lpstr>
      <vt:lpstr>序曲</vt:lpstr>
      <vt:lpstr>命若琴絲的鄧雨賢</vt:lpstr>
      <vt:lpstr>音樂人生的開啟</vt:lpstr>
      <vt:lpstr>阿賢的音樂年譜~1</vt:lpstr>
      <vt:lpstr>阿賢的音樂年譜~2</vt:lpstr>
      <vt:lpstr>日治時期的音樂環境</vt:lpstr>
      <vt:lpstr>39歲短暫又苦悶的人生</vt:lpstr>
      <vt:lpstr>時代變遷</vt:lpstr>
      <vt:lpstr>三月迎春四月望雨</vt:lpstr>
      <vt:lpstr>協同論壇～1</vt:lpstr>
      <vt:lpstr>協同論壇～2</vt:lpstr>
      <vt:lpstr>協同論壇～3</vt:lpstr>
      <vt:lpstr>您聽聽看?再猜猜看?</vt:lpstr>
      <vt:lpstr>您聽聽看?再猜猜看?</vt:lpstr>
      <vt:lpstr>某個時代某個聲音</vt:lpstr>
      <vt:lpstr>省思與回想</vt:lpstr>
      <vt:lpstr>PowerPoint 簡報</vt:lpstr>
      <vt:lpstr>小學印記大集錦</vt:lpstr>
      <vt:lpstr>小學印記大集錦</vt:lpstr>
      <vt:lpstr>小學印記大集錦</vt:lpstr>
      <vt:lpstr>小學印記大集錦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三姑婆</dc:creator>
  <cp:lastModifiedBy>USER</cp:lastModifiedBy>
  <cp:revision>49</cp:revision>
  <dcterms:created xsi:type="dcterms:W3CDTF">2014-02-23T01:35:50Z</dcterms:created>
  <dcterms:modified xsi:type="dcterms:W3CDTF">2014-07-27T09:22:12Z</dcterms:modified>
</cp:coreProperties>
</file>