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62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99932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672157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0070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2113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329085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1656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2115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0649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4612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80792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3279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C00D4-7C33-4DC0-B47B-35D7056F2031}" type="datetimeFigureOut">
              <a:rPr lang="zh-TW" altLang="en-US" smtClean="0"/>
              <a:pPr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C574C-CE93-4CFE-AEE0-DA24C426C10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7772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93812" y="44624"/>
            <a:ext cx="7772400" cy="884902"/>
          </a:xfrm>
        </p:spPr>
        <p:txBody>
          <a:bodyPr/>
          <a:lstStyle/>
          <a:p>
            <a:r>
              <a:rPr lang="zh-TW" altLang="zh-TW" dirty="0" smtClean="0"/>
              <a:t>第</a:t>
            </a:r>
            <a:r>
              <a:rPr lang="zh-TW" altLang="en-US" dirty="0"/>
              <a:t>九</a:t>
            </a:r>
            <a:r>
              <a:rPr lang="zh-TW" altLang="zh-TW" dirty="0" smtClean="0"/>
              <a:t>組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9612" y="908720"/>
            <a:ext cx="6400800" cy="576064"/>
          </a:xfrm>
        </p:spPr>
        <p:txBody>
          <a:bodyPr>
            <a:normAutofit lnSpcReduction="10000"/>
          </a:bodyPr>
          <a:lstStyle/>
          <a:p>
            <a:r>
              <a:rPr lang="zh-TW" altLang="zh-TW" dirty="0">
                <a:solidFill>
                  <a:schemeClr val="tx1"/>
                </a:solidFill>
              </a:rPr>
              <a:t>奶奶的夜市人生</a:t>
            </a: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971600" y="4365104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r>
              <a:rPr lang="zh-TW" altLang="zh-TW" dirty="0" smtClean="0"/>
              <a:t>小組</a:t>
            </a:r>
            <a:r>
              <a:rPr lang="zh-TW" altLang="zh-TW" dirty="0"/>
              <a:t>成員</a:t>
            </a:r>
          </a:p>
          <a:p>
            <a:r>
              <a:rPr lang="en-US" altLang="zh-TW" dirty="0"/>
              <a:t>B10011215        </a:t>
            </a:r>
            <a:r>
              <a:rPr lang="en-US" altLang="zh-TW" dirty="0" smtClean="0"/>
              <a:t>                                   </a:t>
            </a:r>
            <a:r>
              <a:rPr lang="zh-TW" altLang="zh-TW" dirty="0" smtClean="0"/>
              <a:t>蔡</a:t>
            </a:r>
            <a:r>
              <a:rPr lang="zh-TW" altLang="zh-TW" dirty="0"/>
              <a:t>億級</a:t>
            </a:r>
            <a:r>
              <a:rPr lang="en-US" altLang="zh-TW" dirty="0"/>
              <a:t>     </a:t>
            </a:r>
            <a:r>
              <a:rPr lang="en-US" altLang="zh-TW" dirty="0" smtClean="0"/>
              <a:t>                            </a:t>
            </a:r>
            <a:r>
              <a:rPr lang="zh-TW" altLang="zh-TW" dirty="0" smtClean="0"/>
              <a:t>電子</a:t>
            </a:r>
            <a:r>
              <a:rPr lang="zh-TW" altLang="zh-TW" dirty="0"/>
              <a:t>系</a:t>
            </a:r>
            <a:r>
              <a:rPr lang="en-US" altLang="zh-TW" dirty="0"/>
              <a:t>(</a:t>
            </a:r>
            <a:r>
              <a:rPr lang="zh-TW" altLang="zh-TW" dirty="0"/>
              <a:t>日四技</a:t>
            </a:r>
            <a:r>
              <a:rPr lang="en-US" altLang="zh-TW" dirty="0"/>
              <a:t>)</a:t>
            </a:r>
            <a:endParaRPr lang="zh-TW" altLang="zh-TW" dirty="0"/>
          </a:p>
          <a:p>
            <a:r>
              <a:rPr lang="en-US" altLang="zh-TW" dirty="0"/>
              <a:t>B10011218        </a:t>
            </a:r>
            <a:r>
              <a:rPr lang="en-US" altLang="zh-TW" dirty="0" smtClean="0"/>
              <a:t>                                   </a:t>
            </a:r>
            <a:r>
              <a:rPr lang="zh-TW" altLang="zh-TW" dirty="0" smtClean="0"/>
              <a:t>梁凱傑</a:t>
            </a:r>
            <a:r>
              <a:rPr lang="en-US" altLang="zh-TW" dirty="0" smtClean="0"/>
              <a:t>                                 </a:t>
            </a:r>
            <a:r>
              <a:rPr lang="zh-TW" altLang="zh-TW" dirty="0" smtClean="0"/>
              <a:t>電子</a:t>
            </a:r>
            <a:r>
              <a:rPr lang="zh-TW" altLang="zh-TW" dirty="0"/>
              <a:t>系</a:t>
            </a:r>
            <a:r>
              <a:rPr lang="en-US" altLang="zh-TW" dirty="0"/>
              <a:t>(</a:t>
            </a:r>
            <a:r>
              <a:rPr lang="zh-TW" altLang="zh-TW" dirty="0"/>
              <a:t>日四技</a:t>
            </a:r>
            <a:r>
              <a:rPr lang="en-US" altLang="zh-TW" dirty="0"/>
              <a:t>)</a:t>
            </a:r>
            <a:endParaRPr lang="zh-TW" altLang="zh-TW" dirty="0"/>
          </a:p>
          <a:p>
            <a:r>
              <a:rPr lang="en-US" altLang="zh-TW" dirty="0"/>
              <a:t>B10011207        </a:t>
            </a:r>
            <a:r>
              <a:rPr lang="en-US" altLang="zh-TW" dirty="0" smtClean="0"/>
              <a:t>                                   </a:t>
            </a:r>
            <a:r>
              <a:rPr lang="zh-TW" altLang="zh-TW" dirty="0" smtClean="0"/>
              <a:t>林敬凱</a:t>
            </a:r>
            <a:r>
              <a:rPr lang="en-US" altLang="zh-TW" dirty="0" smtClean="0"/>
              <a:t>                                 </a:t>
            </a:r>
            <a:r>
              <a:rPr lang="zh-TW" altLang="zh-TW" dirty="0" smtClean="0"/>
              <a:t>電子</a:t>
            </a:r>
            <a:r>
              <a:rPr lang="zh-TW" altLang="zh-TW" dirty="0"/>
              <a:t>系</a:t>
            </a:r>
            <a:r>
              <a:rPr lang="en-US" altLang="zh-TW" dirty="0"/>
              <a:t>(</a:t>
            </a:r>
            <a:r>
              <a:rPr lang="zh-TW" altLang="zh-TW" dirty="0"/>
              <a:t>日四技</a:t>
            </a:r>
            <a:r>
              <a:rPr lang="en-US" altLang="zh-TW" dirty="0"/>
              <a:t>)</a:t>
            </a:r>
            <a:endParaRPr lang="zh-TW" altLang="zh-TW" dirty="0"/>
          </a:p>
          <a:p>
            <a:r>
              <a:rPr lang="en-US" altLang="zh-TW" dirty="0"/>
              <a:t>B10011221        </a:t>
            </a:r>
            <a:r>
              <a:rPr lang="en-US" altLang="zh-TW" dirty="0" smtClean="0"/>
              <a:t>                                   </a:t>
            </a:r>
            <a:r>
              <a:rPr lang="zh-TW" altLang="zh-TW" dirty="0" smtClean="0"/>
              <a:t>徐</a:t>
            </a:r>
            <a:r>
              <a:rPr lang="zh-TW" altLang="zh-TW" dirty="0"/>
              <a:t>堯雍</a:t>
            </a:r>
            <a:r>
              <a:rPr lang="en-US" altLang="zh-TW" dirty="0"/>
              <a:t>     </a:t>
            </a:r>
            <a:r>
              <a:rPr lang="en-US" altLang="zh-TW" dirty="0" smtClean="0"/>
              <a:t>                            </a:t>
            </a:r>
            <a:r>
              <a:rPr lang="zh-TW" altLang="zh-TW" dirty="0" smtClean="0"/>
              <a:t>電子</a:t>
            </a:r>
            <a:r>
              <a:rPr lang="zh-TW" altLang="zh-TW" dirty="0"/>
              <a:t>系</a:t>
            </a:r>
            <a:r>
              <a:rPr lang="en-US" altLang="zh-TW" dirty="0"/>
              <a:t>(</a:t>
            </a:r>
            <a:r>
              <a:rPr lang="zh-TW" altLang="zh-TW" dirty="0"/>
              <a:t>日四技</a:t>
            </a:r>
            <a:r>
              <a:rPr lang="en-US" altLang="zh-TW" dirty="0"/>
              <a:t>)</a:t>
            </a:r>
            <a:endParaRPr lang="zh-TW" altLang="zh-TW" dirty="0"/>
          </a:p>
          <a:p>
            <a:endParaRPr lang="zh-TW" altLang="en-US" dirty="0"/>
          </a:p>
        </p:txBody>
      </p:sp>
      <p:pic>
        <p:nvPicPr>
          <p:cNvPr id="5" name="圖片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7664" y="1484784"/>
            <a:ext cx="6023210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94835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Times New Roman" pitchFamily="18" charset="0"/>
                <a:cs typeface="Times New Roman" pitchFamily="18" charset="0"/>
              </a:rPr>
              <a:t>劇情簡介～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影片</a:t>
            </a:r>
            <a:r>
              <a:rPr lang="zh-TW" altLang="zh-TW" dirty="0" smtClean="0"/>
              <a:t>中的</a:t>
            </a:r>
            <a:r>
              <a:rPr lang="zh-TW" altLang="zh-TW" dirty="0" smtClean="0"/>
              <a:t>奶奶</a:t>
            </a:r>
            <a:r>
              <a:rPr lang="zh-TW" altLang="zh-TW" dirty="0" smtClean="0"/>
              <a:t>是徐</a:t>
            </a:r>
            <a:r>
              <a:rPr lang="zh-TW" altLang="zh-TW" dirty="0" smtClean="0"/>
              <a:t>堯雍的</a:t>
            </a:r>
            <a:r>
              <a:rPr lang="zh-TW" altLang="zh-TW" dirty="0" smtClean="0"/>
              <a:t>奶奶</a:t>
            </a:r>
            <a:endParaRPr lang="en-US" altLang="zh-TW" dirty="0" smtClean="0"/>
          </a:p>
          <a:p>
            <a:r>
              <a:rPr lang="zh-TW" altLang="zh-TW" dirty="0" smtClean="0"/>
              <a:t>奶奶辛苦的一生都奉獻在夜市</a:t>
            </a:r>
            <a:r>
              <a:rPr lang="zh-TW" altLang="zh-TW" dirty="0" smtClean="0"/>
              <a:t>上</a:t>
            </a:r>
            <a:endParaRPr lang="en-US" altLang="zh-TW" dirty="0" smtClean="0"/>
          </a:p>
          <a:p>
            <a:r>
              <a:rPr lang="zh-TW" altLang="zh-TW" dirty="0" smtClean="0"/>
              <a:t>影片中一開始是由我們採訪奶奶的</a:t>
            </a:r>
            <a:r>
              <a:rPr lang="zh-TW" altLang="zh-TW" dirty="0" smtClean="0"/>
              <a:t>過程</a:t>
            </a:r>
            <a:endParaRPr lang="en-US" altLang="zh-TW" dirty="0" smtClean="0"/>
          </a:p>
          <a:p>
            <a:r>
              <a:rPr lang="zh-TW" altLang="zh-TW" dirty="0" smtClean="0"/>
              <a:t>奶奶說</a:t>
            </a:r>
            <a:r>
              <a:rPr lang="zh-TW" altLang="zh-TW" dirty="0" smtClean="0"/>
              <a:t>以前為了</a:t>
            </a:r>
            <a:r>
              <a:rPr lang="zh-TW" altLang="zh-TW" dirty="0" smtClean="0"/>
              <a:t>生活</a:t>
            </a:r>
            <a:r>
              <a:rPr lang="zh-TW" altLang="en-US" dirty="0" smtClean="0"/>
              <a:t>從早到晚</a:t>
            </a:r>
            <a:r>
              <a:rPr lang="zh-TW" altLang="zh-TW" dirty="0" smtClean="0"/>
              <a:t>都會</a:t>
            </a:r>
            <a:r>
              <a:rPr lang="zh-TW" altLang="zh-TW" dirty="0" smtClean="0"/>
              <a:t>去擺</a:t>
            </a:r>
            <a:r>
              <a:rPr lang="zh-TW" altLang="zh-TW" dirty="0" smtClean="0"/>
              <a:t>攤</a:t>
            </a:r>
            <a:endParaRPr lang="en-US" altLang="zh-TW" dirty="0" smtClean="0"/>
          </a:p>
          <a:p>
            <a:r>
              <a:rPr lang="zh-TW" altLang="zh-TW" dirty="0" smtClean="0"/>
              <a:t>晚上到</a:t>
            </a:r>
            <a:r>
              <a:rPr lang="en-US" altLang="zh-TW" dirty="0" smtClean="0"/>
              <a:t>11</a:t>
            </a:r>
            <a:r>
              <a:rPr lang="zh-TW" altLang="zh-TW" dirty="0" smtClean="0"/>
              <a:t>點左右才收攤</a:t>
            </a:r>
            <a:r>
              <a:rPr lang="zh-TW" altLang="en-US" dirty="0" smtClean="0"/>
              <a:t>，</a:t>
            </a:r>
            <a:r>
              <a:rPr lang="zh-TW" altLang="zh-TW" dirty="0" smtClean="0"/>
              <a:t>還要照顧身旁的</a:t>
            </a:r>
            <a:r>
              <a:rPr lang="zh-TW" altLang="zh-TW" dirty="0" smtClean="0"/>
              <a:t>孩子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Times New Roman" pitchFamily="18" charset="0"/>
                <a:cs typeface="Times New Roman" pitchFamily="18" charset="0"/>
              </a:rPr>
              <a:t>劇情簡介</a:t>
            </a:r>
            <a:r>
              <a:rPr lang="zh-TW" altLang="en-US" dirty="0" smtClean="0">
                <a:latin typeface="Times New Roman" pitchFamily="18" charset="0"/>
                <a:cs typeface="Times New Roman" pitchFamily="18" charset="0"/>
              </a:rPr>
              <a:t>～</a:t>
            </a:r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可是好動的小朋友</a:t>
            </a:r>
            <a:r>
              <a:rPr lang="zh-TW" altLang="en-US" dirty="0" smtClean="0"/>
              <a:t>，</a:t>
            </a:r>
            <a:r>
              <a:rPr lang="zh-TW" altLang="zh-TW" dirty="0" smtClean="0"/>
              <a:t>總是到處亂跑</a:t>
            </a:r>
            <a:r>
              <a:rPr lang="zh-TW" altLang="en-US" dirty="0" smtClean="0"/>
              <a:t>，</a:t>
            </a:r>
            <a:r>
              <a:rPr lang="zh-TW" altLang="zh-TW" dirty="0" smtClean="0"/>
              <a:t>讓奶奶非常頭痛</a:t>
            </a:r>
            <a:r>
              <a:rPr lang="zh-TW" altLang="en-US" dirty="0" smtClean="0"/>
              <a:t>，</a:t>
            </a:r>
            <a:r>
              <a:rPr lang="zh-TW" altLang="zh-TW" dirty="0" smtClean="0"/>
              <a:t>還有為了逃避警察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攤位和攤位也會互相幫助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大家總是要非常的注意</a:t>
            </a:r>
            <a:r>
              <a:rPr lang="zh-TW" altLang="en-US" dirty="0" smtClean="0"/>
              <a:t>，</a:t>
            </a:r>
            <a:r>
              <a:rPr lang="zh-TW" altLang="zh-TW" dirty="0" smtClean="0"/>
              <a:t>遇到難搞的客人也不能生氣</a:t>
            </a:r>
            <a:r>
              <a:rPr lang="zh-TW" altLang="en-US" dirty="0" smtClean="0"/>
              <a:t>，</a:t>
            </a:r>
            <a:r>
              <a:rPr lang="zh-TW" altLang="zh-TW" dirty="0" smtClean="0"/>
              <a:t>也是只能用客氣的語言帶</a:t>
            </a:r>
            <a:r>
              <a:rPr lang="zh-TW" altLang="zh-TW" dirty="0" smtClean="0"/>
              <a:t>過</a:t>
            </a:r>
            <a:endParaRPr lang="en-US" altLang="zh-TW" dirty="0" smtClean="0"/>
          </a:p>
          <a:p>
            <a:r>
              <a:rPr lang="zh-TW" altLang="zh-TW" dirty="0" smtClean="0"/>
              <a:t>我們拍攝的方式由於組員人數只有</a:t>
            </a:r>
            <a:r>
              <a:rPr lang="en-US" altLang="zh-TW" dirty="0" smtClean="0"/>
              <a:t>4</a:t>
            </a:r>
            <a:r>
              <a:rPr lang="zh-TW" altLang="zh-TW" dirty="0" smtClean="0"/>
              <a:t>位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所以有的人需要演</a:t>
            </a:r>
            <a:r>
              <a:rPr lang="en-US" altLang="zh-TW" dirty="0" smtClean="0"/>
              <a:t>2</a:t>
            </a:r>
            <a:r>
              <a:rPr lang="zh-TW" altLang="zh-TW" dirty="0" smtClean="0"/>
              <a:t>個腳色</a:t>
            </a:r>
            <a:r>
              <a:rPr lang="zh-TW" altLang="en-US" dirty="0" smtClean="0"/>
              <a:t>，</a:t>
            </a:r>
            <a:r>
              <a:rPr lang="zh-TW" altLang="zh-TW" dirty="0" smtClean="0"/>
              <a:t>而結尾則是奶奶在夜市工作的心聲和感受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角色扮演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蔡</a:t>
            </a:r>
            <a:r>
              <a:rPr lang="zh-TW" altLang="en-US" dirty="0"/>
              <a:t>億級</a:t>
            </a:r>
            <a:r>
              <a:rPr lang="en-US" altLang="zh-TW" dirty="0"/>
              <a:t>(</a:t>
            </a:r>
            <a:r>
              <a:rPr lang="zh-TW" altLang="en-US" dirty="0"/>
              <a:t>奶奶</a:t>
            </a:r>
            <a:r>
              <a:rPr lang="en-US" altLang="zh-TW" dirty="0"/>
              <a:t>) </a:t>
            </a:r>
            <a:endParaRPr lang="en-US" altLang="zh-TW" dirty="0" smtClean="0"/>
          </a:p>
          <a:p>
            <a:r>
              <a:rPr lang="zh-TW" altLang="en-US" dirty="0" smtClean="0"/>
              <a:t>徐</a:t>
            </a:r>
            <a:r>
              <a:rPr lang="zh-TW" altLang="en-US" dirty="0"/>
              <a:t>堯雍</a:t>
            </a:r>
            <a:r>
              <a:rPr lang="en-US" altLang="zh-TW" dirty="0"/>
              <a:t>(</a:t>
            </a:r>
            <a:r>
              <a:rPr lang="zh-TW" altLang="en-US" dirty="0"/>
              <a:t>客人</a:t>
            </a:r>
            <a:r>
              <a:rPr lang="en-US" altLang="zh-TW" dirty="0"/>
              <a:t>/</a:t>
            </a:r>
            <a:r>
              <a:rPr lang="zh-TW" altLang="en-US" dirty="0"/>
              <a:t>奧客</a:t>
            </a:r>
            <a:r>
              <a:rPr lang="en-US" altLang="zh-TW" dirty="0"/>
              <a:t>/</a:t>
            </a:r>
            <a:r>
              <a:rPr lang="zh-TW" altLang="en-US" dirty="0"/>
              <a:t>鄰居小孩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林敬凱</a:t>
            </a:r>
            <a:r>
              <a:rPr lang="en-US" altLang="zh-TW" dirty="0"/>
              <a:t>(</a:t>
            </a:r>
            <a:r>
              <a:rPr lang="zh-TW" altLang="en-US" dirty="0"/>
              <a:t>警察</a:t>
            </a:r>
            <a:r>
              <a:rPr lang="en-US" altLang="zh-TW" dirty="0"/>
              <a:t>) </a:t>
            </a:r>
            <a:endParaRPr lang="en-US" altLang="zh-TW" dirty="0" smtClean="0"/>
          </a:p>
          <a:p>
            <a:r>
              <a:rPr lang="zh-TW" altLang="en-US" dirty="0" smtClean="0"/>
              <a:t>梁凱傑</a:t>
            </a:r>
            <a:r>
              <a:rPr lang="en-US" altLang="zh-TW" dirty="0"/>
              <a:t>(</a:t>
            </a:r>
            <a:r>
              <a:rPr lang="zh-TW" altLang="en-US" dirty="0"/>
              <a:t>奶奶的小孩</a:t>
            </a:r>
            <a:r>
              <a:rPr lang="en-US" altLang="zh-TW" dirty="0"/>
              <a:t>/</a:t>
            </a:r>
            <a:r>
              <a:rPr lang="zh-TW" altLang="en-US" dirty="0"/>
              <a:t>隔壁攤販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3180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採訪心得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經過這次的採訪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我們都深深的感受到以前的人為了在夜市討生活都非常的辛苦</a:t>
            </a:r>
            <a:r>
              <a:rPr lang="zh-TW" altLang="en-US" dirty="0" smtClean="0"/>
              <a:t>，</a:t>
            </a:r>
            <a:r>
              <a:rPr lang="zh-TW" altLang="zh-TW" dirty="0" smtClean="0"/>
              <a:t>攤位和攤位之間也有非常好的互動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每個人都會互相幫助</a:t>
            </a:r>
            <a:r>
              <a:rPr lang="en-US" altLang="zh-TW" dirty="0" smtClean="0"/>
              <a:t>,</a:t>
            </a:r>
            <a:r>
              <a:rPr lang="zh-TW" altLang="zh-TW" dirty="0" smtClean="0"/>
              <a:t>也非常有人情味</a:t>
            </a:r>
            <a:r>
              <a:rPr lang="en-US" altLang="zh-TW" dirty="0" smtClean="0"/>
              <a:t>,</a:t>
            </a:r>
            <a:r>
              <a:rPr lang="zh-TW" altLang="zh-TW" dirty="0" smtClean="0"/>
              <a:t>大家為了討生活都非常非常的努</a:t>
            </a:r>
            <a:r>
              <a:rPr lang="zh-TW" altLang="en-US" dirty="0" smtClean="0"/>
              <a:t>力，</a:t>
            </a:r>
            <a:r>
              <a:rPr lang="zh-TW" altLang="zh-TW" dirty="0" smtClean="0"/>
              <a:t>我們也希望夜市能像以前一樣</a:t>
            </a:r>
            <a:r>
              <a:rPr lang="zh-TW" altLang="en-US" dirty="0" smtClean="0"/>
              <a:t>充滿著</a:t>
            </a:r>
            <a:r>
              <a:rPr lang="zh-TW" altLang="zh-TW" dirty="0" smtClean="0"/>
              <a:t>人情味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最後也謝謝奶奶給我們採訪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各位組員也都非常努力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希望各位喜歡我們的影片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315</Words>
  <Application>Microsoft Office PowerPoint</Application>
  <PresentationFormat>如螢幕大小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第九組</vt:lpstr>
      <vt:lpstr>劇情簡介～1</vt:lpstr>
      <vt:lpstr>劇情簡介～2</vt:lpstr>
      <vt:lpstr>角色扮演</vt:lpstr>
      <vt:lpstr>採訪心得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第九組</dc:title>
  <dc:creator>Administrator</dc:creator>
  <cp:lastModifiedBy>ZiyouXP</cp:lastModifiedBy>
  <cp:revision>8</cp:revision>
  <dcterms:created xsi:type="dcterms:W3CDTF">2014-06-04T13:35:55Z</dcterms:created>
  <dcterms:modified xsi:type="dcterms:W3CDTF">2014-06-06T08:05:22Z</dcterms:modified>
</cp:coreProperties>
</file>