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19D0-A28C-46C6-9812-E166EF0AD27A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0551-187F-4D53-A373-1930995122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884204"/>
          </a:xfrm>
        </p:spPr>
        <p:txBody>
          <a:bodyPr/>
          <a:lstStyle/>
          <a:p>
            <a:r>
              <a:rPr lang="zh-TW" altLang="en-US" dirty="0" smtClean="0"/>
              <a:t>秦朝文化餐館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80528" y="2564904"/>
            <a:ext cx="6400800" cy="1753200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050" name="Picture 2" descr="C:\Users\User\Desktop\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1876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401708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組員</a:t>
            </a:r>
            <a:r>
              <a:rPr lang="en-US" altLang="zh-TW" dirty="0" smtClean="0"/>
              <a:t>:</a:t>
            </a:r>
            <a:r>
              <a:rPr lang="zh-TW" altLang="en-US" dirty="0" smtClean="0"/>
              <a:t>彭智明</a:t>
            </a:r>
            <a:endParaRPr lang="en-US" altLang="zh-TW" dirty="0" smtClean="0"/>
          </a:p>
          <a:p>
            <a:r>
              <a:rPr lang="zh-TW" altLang="en-US" dirty="0" smtClean="0"/>
              <a:t>          呂智翔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曾祥鈞</a:t>
            </a:r>
            <a:endParaRPr lang="en-US" altLang="zh-TW" dirty="0" smtClean="0"/>
          </a:p>
          <a:p>
            <a:r>
              <a:rPr lang="zh-TW" altLang="en-US" dirty="0" smtClean="0"/>
              <a:t>          張楷昕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曾伯元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540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鯖魚又名花飛。是一種很常見的可食用魚類。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日本或台灣皆有出產鹽漬鯖魚。以番茄汁為主要原料製造的茄汁鯖魚罐頭在台灣非常受歡迎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1775"/>
            <a:ext cx="4230688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65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order_page24_2013041212570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356" y="3861048"/>
            <a:ext cx="4230854" cy="28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th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806" y="5086079"/>
            <a:ext cx="2114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調理方式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將鯖魚以紅燒的方式，白飯在撒上紫菜提味。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售價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:150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盛裝料理的餐具使用 有馬圖案的碗或盤子，讓客人能夠更了解料理名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稱的歷史及典故。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4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餐點介紹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甜點類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兵馬俑燒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秦始皇即位後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便開始興建自己的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陵墓。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修建過程經其一生。秦始皇陵墓總面積達到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平方公里，包括現在的秦兵馬俑和秦始皇陵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兵馬俑有分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軍事俑、立射俑、跪射俑、武士俑、騎兵俑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有麻糬紅豆、抹茶、巧克力、起司、花生口味。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售價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元三個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做法類似鯛魚燒，把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Q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版的兵馬俑做成各式各樣的形狀來讓客人覺得有新鮮感。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 descr="C:\Users\User\Desktop\13956790_17062757010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1" y="4389392"/>
            <a:ext cx="3466768" cy="24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th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699" y="4386655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4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甜點類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瓦當餅乾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秦朝手工業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以冶銅和制陶最為發達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。建築材料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頗具特色，瓦當更是精美的藝術品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瓦當是建築用瓦的重要構件，便於屋頂漏水、保護檐頭。</a:t>
            </a:r>
          </a:p>
        </p:txBody>
      </p:sp>
      <p:pic>
        <p:nvPicPr>
          <p:cNvPr id="1026" name="Picture 2" descr="C:\Users\User\Desktop\250px-Tile_detail_Temple_of_Heaven_(Beijing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974849" cy="13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33920"/>
            <a:ext cx="1368152" cy="13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有原味和巧克力兩種口味。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售價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元三個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利用瓦當圓形的樣貌來做成餅乾，可當作客人一上門的開胃小點，既美觀又不失特色。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C:\Users\User\Desktop\8269426_2123245200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682043" cy="27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70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行銷策略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粉絲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專業，利用網路來推廣產品，另外來店消費的客人打卡免費送瓦當餅乾或兵馬俑燒來增加曝光度。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希望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可以和展覽園區合作，利用參展票根能換取小點心一份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消費滿額禮，來店消費滿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元就可以獲得兵馬俑為雛形的跳棋一盒，裡面有秦國歷史的介紹，可以讓客人寓教於樂。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6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447501" cy="1320800"/>
          </a:xfrm>
        </p:spPr>
        <p:txBody>
          <a:bodyPr/>
          <a:lstStyle/>
          <a:p>
            <a:r>
              <a:rPr lang="zh-TW" altLang="en-US" dirty="0" smtClean="0"/>
              <a:t>行銷策略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7957" y="908720"/>
            <a:ext cx="1871663" cy="28575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4336" y="4603916"/>
            <a:ext cx="1793081" cy="1914525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傳統跳棋以單調的旗子為雛型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玩跳棋遊戲之餘還能學習歷史文化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484" y="4100976"/>
            <a:ext cx="1374912" cy="2445391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4102217" y="5368955"/>
            <a:ext cx="968929" cy="461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977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歷史文化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設計理念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嬴政在前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221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年稱始皇帝，中國歷史進入皇權專制時代。秦國成為中國歷史上第一個大一統中央集權君主制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秦朝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把秦朝歷史人事物與食物做結合，讓客人能邊吃邊聽歷史，不再只是單調的用餐。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0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11010223354271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9720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店內設計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利用古代的設計來凸顯舒適的用餐環境，微弱的燈光讓食物看起來更加的美味，在旁邊擺設各式各樣的秦朝古物，能使客人踏進來就會覺得古色古香。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7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traffi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011" y="3443183"/>
            <a:ext cx="5309989" cy="34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開設地點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會選擇開在文創園區或展覽館的周圍，利用喜歡看文創的人們能被我們的店內店外裝潢吸引而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來消費。也鄰近捷運站，讓客人可以搭乘交通工具省得找停車位的時間。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2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類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贏政麵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銀杏正油拉麵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贏政，秦始皇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帝，三十九歲時統一六國建立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秦朝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。秦始皇是中國歷史上，第一個採用君主專制制度及推行中央集權，也是中國歷史上第一個使用皇帝稱號的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君主。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9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秦始皇本紀第六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記載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使韓終、侯公、石生求仙人不死之藥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顯示秦始皇深信不疑且陸續遣人尋求不死之藥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銀杏被稱之為「銀果」，現在則稱為「白果」或「銀杏」，依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本草綱目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記載：「白果小苦微甘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，熟食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溫肺、益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氣」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12781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調理方式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將銀杏和拉麵條參再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一起，湯底主要使用柴魚，再加上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昆布、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小魚乾等魚類、豬骨、雞肉等，是屬於醬油風味的拉麵。味道十分清新，不會產生後勁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。最後在放上叉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		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燒即完成。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		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售價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:130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User\Desktop\normal_20070914_193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7" y="3789040"/>
            <a:ext cx="3667788" cy="24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9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9271"/>
            <a:ext cx="3456688" cy="23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sub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190" y="1015234"/>
            <a:ext cx="3495887" cy="23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11256" y="3356992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秦量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秦朝為統一全國量制而由官府發布的標準量器，量指的是用來規定升、斗體積的量具。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利用秦朝文物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來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當成拉麵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的碗，增加樂趣也讓客人更能融入餐廳的氣氛。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5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餐點介紹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主食類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非子飯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花飛紫菜飯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子，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嬴姓，西周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秦國的建國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君主。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非子喜好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馬，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善於眷養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。，周孝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王召非子負責主理馬匹於汧河及渭河之閒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，一年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下來，馬的匹數增加了一倍多。周孝王十分滿意，就將秦地幾十里的土地封給他，做了附庸於鄰近大諸侯的小國國君，這就是日後統一中國的秦朝的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發源地。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6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205</TotalTime>
  <Words>678</Words>
  <Application>Microsoft Office PowerPoint</Application>
  <PresentationFormat>如螢幕大小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行雲流水</vt:lpstr>
      <vt:lpstr>秦朝文化餐館</vt:lpstr>
      <vt:lpstr>歷史文化&amp;設計理念</vt:lpstr>
      <vt:lpstr>店內設計</vt:lpstr>
      <vt:lpstr>開設地點</vt:lpstr>
      <vt:lpstr>餐點介紹</vt:lpstr>
      <vt:lpstr>餐點介紹</vt:lpstr>
      <vt:lpstr>餐點介紹</vt:lpstr>
      <vt:lpstr>餐點介紹</vt:lpstr>
      <vt:lpstr>餐點介紹</vt:lpstr>
      <vt:lpstr>餐點介紹</vt:lpstr>
      <vt:lpstr>餐點介紹</vt:lpstr>
      <vt:lpstr>餐點介紹</vt:lpstr>
      <vt:lpstr>餐點介紹</vt:lpstr>
      <vt:lpstr>餐點介紹</vt:lpstr>
      <vt:lpstr>餐點介紹</vt:lpstr>
      <vt:lpstr>行銷策略</vt:lpstr>
      <vt:lpstr>行銷策略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秦朝文化餐館</dc:title>
  <dc:creator>User</dc:creator>
  <cp:lastModifiedBy>user</cp:lastModifiedBy>
  <cp:revision>22</cp:revision>
  <dcterms:created xsi:type="dcterms:W3CDTF">2016-06-15T14:52:20Z</dcterms:created>
  <dcterms:modified xsi:type="dcterms:W3CDTF">2016-06-20T04:45:44Z</dcterms:modified>
</cp:coreProperties>
</file>