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142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5368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1807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7660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05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40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911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066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4442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121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075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71FA-97C3-429E-9D6A-B41FF1704513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2B11-C346-4E90-BD64-632451BF36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9771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淺談劇本創作</a:t>
            </a: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協同教師：劉萬青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9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劇本的主體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08512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一切戲劇都是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衝突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如果你已經清楚自己人物的需求，那就可以設置達到這一需求而要克服的種種障礙。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他如何克服這些障礙就成了你的故事本身。衝突、鬥爭、克服障礙這就是一切戲劇的基本成分。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沒有衝突就沒有戲劇。沒有需求，就沒有人物。沒有人物也就沒有動作。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09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劇本的結尾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結尾有各種不同的種類。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在「向上」的結尾中，諸事順利。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在「向下」的結尾裏，所有的人都死光。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最好的結尾－沒有結尾（留下懸念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寫電影劇本的開端的最好方法是什麼？</a:t>
            </a:r>
          </a:p>
          <a:p>
            <a:pPr marL="0" indent="0">
              <a:lnSpc>
                <a:spcPts val="5000"/>
              </a:lnSpc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－－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知道你的結尾！</a:t>
            </a:r>
            <a:endParaRPr lang="zh-TW" altLang="en-US" sz="28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88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何謂電影／電影劇本</a:t>
            </a:r>
            <a:endParaRPr lang="zh-TW" altLang="en-US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電影＝視聽的藝術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劇本≠小說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劇本＝用畫面講敘的故事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5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劇本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＝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故事（事件）＋敘事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2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電影的敘事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畫面與聲音不言自明－畫面傳達的情緒是不言自明的。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例：荒野的全景－倍感孤獨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秀麗的山水－心曠神怡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人物的行為－如開車、睡覺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電影中的聲音－如雨聲、咳嗽聲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皆是無需解釋，不言自明的。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268760"/>
            <a:ext cx="8280920" cy="503117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968870"/>
            <a:ext cx="8280920" cy="533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74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電影的敘事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電影的基本單位不是鏡頭，而是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動作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動作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反動作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構成一個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節拍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反動作＝動作的結果或對動作的反應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例：動作－一個人端起槍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反動作－他扣下板機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任何一個動作皆可任意與另一個動作連接起來，形成一個「節拍」，如一個人端起槍（動作），下一個畫面可以是一位少女在跳舞（反動作），而二者的關連不需解釋，觀眾自會去揣想、推測。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62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電影的敘事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電影最重要的生命線是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維持視覺趣味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維持視覺趣味最有效的方式就是動（變化）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人物動／攝影機動／用道具來創造動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編劇所寫的文字，需交給攝影機去執行，因此，這就牽涉到在一個根本原則：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所謂看見，不是指人的「心眼」看見，而是指攝影機的「機眼」看見。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（心眼有思考的邏輯，機眼不會思考）如：用力推開門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用力＝心眼　推開門＝機眼　所以用力推開門在機眼的表現必需包含「砰」或「門反彈」來表現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52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劇本寫作的前題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攝影機是很笨的。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攝影機只能記錄事件的表面現象。</a:t>
            </a: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電影作為視聽媒介，只能通過記錄可見的影像（電腦特效也無法表現抽象的思維）來傳達資訊。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小說寫作是由內及外。電影則是由外及內。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你在劇本中寫「他愉快地吃了一頓」，你就該被暴打一頓。因為電影只能展現正在進行的動作。通過電影，我們只能看到他正在吃飯的具體動作。而你之所以會犯這種錯誤，就是因為你還沒有把攝影機當作你的眼睛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6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劇本的結構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1115616" y="4365104"/>
            <a:ext cx="6696744" cy="72008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555776" y="4149080"/>
            <a:ext cx="0" cy="504056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6516216" y="4149080"/>
            <a:ext cx="0" cy="504056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115616" y="3645024"/>
            <a:ext cx="108012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139952" y="3573016"/>
            <a:ext cx="108012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876256" y="3645024"/>
            <a:ext cx="1080120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1115616" y="314096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端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4145169" y="306253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中段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912260" y="314096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結尾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156627" y="368741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155183" y="360263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抗衡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912260" y="368741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結局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784193" y="5085184"/>
            <a:ext cx="1543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轉折點１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796136" y="494116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轉折點２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6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劇本的主題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你的電影劇本的主題是什麼？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電影劇本指的是某一個人在某一個地方去做他（她）的事情。這個人就是主角，而他（她）做的事情就是動作（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action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當我們談論電影劇本的主題時，我們實際談的是劇本中的動作和人物。</a:t>
            </a:r>
            <a:endParaRPr lang="en-US" altLang="zh-TW" sz="2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動作就是發生了什麼事情，而人物，就是遇到這件事情的人。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當你想到主題時，要想到動作和人物。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7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劇本的主題</a:t>
            </a:r>
            <a:endParaRPr lang="zh-TW" altLang="en-US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35896" y="2348880"/>
            <a:ext cx="1440160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主題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" name="直線接點 7"/>
          <p:cNvCxnSpPr>
            <a:stCxn id="6" idx="2"/>
          </p:cNvCxnSpPr>
          <p:nvPr/>
        </p:nvCxnSpPr>
        <p:spPr>
          <a:xfrm>
            <a:off x="4355976" y="2924944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339752" y="3356992"/>
            <a:ext cx="4032448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6372200" y="3356992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339502" y="3356992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652120" y="3816875"/>
            <a:ext cx="1440160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人物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19422" y="3816875"/>
            <a:ext cx="1440160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動作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6372200" y="4392939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339502" y="4392939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364088" y="4824987"/>
            <a:ext cx="2232248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223628" y="4824987"/>
            <a:ext cx="2232248" cy="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7596336" y="4824987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5364088" y="4824987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3455876" y="4824987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23628" y="4824987"/>
            <a:ext cx="0" cy="432048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6588224" y="5287883"/>
            <a:ext cx="2016224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動作即人物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572000" y="5287883"/>
            <a:ext cx="1656184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明確需求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735796" y="5317876"/>
            <a:ext cx="1440160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情緒的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03548" y="5317876"/>
            <a:ext cx="144016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有形的</a:t>
            </a:r>
            <a:endParaRPr lang="zh-TW" altLang="en-US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8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486</Words>
  <Application>Microsoft Office PowerPoint</Application>
  <PresentationFormat>如螢幕大小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淺談劇本創作</vt:lpstr>
      <vt:lpstr>何謂電影／電影劇本</vt:lpstr>
      <vt:lpstr>電影的敘事</vt:lpstr>
      <vt:lpstr>電影的敘事</vt:lpstr>
      <vt:lpstr>電影的敘事</vt:lpstr>
      <vt:lpstr>劇本寫作的前題</vt:lpstr>
      <vt:lpstr>劇本的結構</vt:lpstr>
      <vt:lpstr>劇本的主題</vt:lpstr>
      <vt:lpstr>劇本的主題</vt:lpstr>
      <vt:lpstr>劇本的主體</vt:lpstr>
      <vt:lpstr>劇本的結尾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淺談劇本創作</dc:title>
  <dc:creator>Ddar</dc:creator>
  <cp:lastModifiedBy>uch20135</cp:lastModifiedBy>
  <cp:revision>13</cp:revision>
  <dcterms:created xsi:type="dcterms:W3CDTF">2014-12-15T18:59:43Z</dcterms:created>
  <dcterms:modified xsi:type="dcterms:W3CDTF">2014-12-17T03:14:15Z</dcterms:modified>
</cp:coreProperties>
</file>